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8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71E968-34F0-4D68-AE61-8BD743A0B5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F69B12D-28E9-469B-9577-6C12A3EABC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C9E33E0-912C-48FC-9DAC-8A1AE88DD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BE5A-349E-4F81-81BA-E7C100C3582F}" type="datetimeFigureOut">
              <a:rPr lang="da-DK" smtClean="0"/>
              <a:t>13-02-2025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6609274-9BF2-48F4-B4E0-832B03063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F4123B9-B76D-4372-AEB1-A7A84B2E1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5FD80-79AA-4ACA-8C86-973E5F5EBFB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934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0338B3-DE97-4B3B-97CE-A3BB135DD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5D6C56C-9BD7-4686-9D9D-2FAA14796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E07E1CC-6D6F-47B5-B510-B08085664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BE5A-349E-4F81-81BA-E7C100C3582F}" type="datetimeFigureOut">
              <a:rPr lang="da-DK" smtClean="0"/>
              <a:t>13-02-2025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29CB233-0002-4971-AF51-8B514B6F0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EC555FE-8FA7-4EB6-B2E5-0E6373EA7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5FD80-79AA-4ACA-8C86-973E5F5EBFB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779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B00E18BF-E944-48AD-A411-D96ADC0E89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E325D8BB-514A-4A08-90D4-EDF95613F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54B39D4-E4A5-4E74-B38B-A7DAFB8C8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BE5A-349E-4F81-81BA-E7C100C3582F}" type="datetimeFigureOut">
              <a:rPr lang="da-DK" smtClean="0"/>
              <a:t>13-02-2025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3B5C928-A681-4195-BA9B-3E6852D7F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0BD2E79-672F-4707-86C6-0D293EB06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5FD80-79AA-4ACA-8C86-973E5F5EBFB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03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F3138A-3BB9-4872-B1F2-CAF793590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360A6E8-3A7A-48CB-A2CD-9FEFEE24A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1F52E73-D042-4BC9-9DEA-168352848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BE5A-349E-4F81-81BA-E7C100C3582F}" type="datetimeFigureOut">
              <a:rPr lang="da-DK" smtClean="0"/>
              <a:t>13-02-2025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37088FC-92C9-4005-B7FF-18E1DD56A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FE0DC7B-677B-43B1-BC18-42B8F7C04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5FD80-79AA-4ACA-8C86-973E5F5EBFB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2095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6F09B7-3AFC-4717-9CB3-3C15213A7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53E1BA2-31D2-4256-AF28-1C9CA0F89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C07C2C9-D056-4456-89B8-E27F3777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BE5A-349E-4F81-81BA-E7C100C3582F}" type="datetimeFigureOut">
              <a:rPr lang="da-DK" smtClean="0"/>
              <a:t>13-02-2025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5C80D50-63E3-43E6-9CFA-C6707B7A7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B536156-A5F9-4DE1-AC13-A422ED387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5FD80-79AA-4ACA-8C86-973E5F5EBFB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0490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56E956-DF45-4CC6-8BEC-4F874068A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9A74887-F62F-464A-9048-DA21F89529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B1893C8-BC0B-4A81-93CC-6A69934FD8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CADE3C9-C775-4A20-BE2D-8FFE95704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BE5A-349E-4F81-81BA-E7C100C3582F}" type="datetimeFigureOut">
              <a:rPr lang="da-DK" smtClean="0"/>
              <a:t>13-02-2025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74E99E4-6855-4EBC-9C63-581B410C9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CFEF4CE-A886-4B00-A58C-B93027FD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5FD80-79AA-4ACA-8C86-973E5F5EBFB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203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01B293-A78F-404F-ABCD-D7B19D2EA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DE10558-1F36-4811-9B47-DBE47584E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E0D6F22-A092-4283-9DF7-D1BB82A877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5D638658-1FA7-4BDB-ADDB-82217BEE1D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2AFC2043-840A-46FE-BE6C-A2BE53B5F6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BBDC18AD-E2DB-4E65-84BC-6949E5EE6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BE5A-349E-4F81-81BA-E7C100C3582F}" type="datetimeFigureOut">
              <a:rPr lang="da-DK" smtClean="0"/>
              <a:t>13-02-2025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8510393A-CB6D-4FD4-AEC6-E2DBF0353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282E9F92-5FC8-4A16-83EB-F2FD9A728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5FD80-79AA-4ACA-8C86-973E5F5EBFB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09730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1C2815-D8A1-4603-AF46-1213C954A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F9929EEB-BD46-464F-8A42-D525DB3D6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BE5A-349E-4F81-81BA-E7C100C3582F}" type="datetimeFigureOut">
              <a:rPr lang="da-DK" smtClean="0"/>
              <a:t>13-02-2025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D0B1ABEC-7FC4-4B66-ACC2-0482E7146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884B666-09D7-48E6-B3A7-380E8D6C7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5FD80-79AA-4ACA-8C86-973E5F5EBFB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1996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6603B89E-7DD0-4299-BE60-2731BCAC2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BE5A-349E-4F81-81BA-E7C100C3582F}" type="datetimeFigureOut">
              <a:rPr lang="da-DK" smtClean="0"/>
              <a:t>13-02-2025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1E6A745-8FC8-4DE6-BB48-132C894CE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1E03C60-20C8-483F-8604-0B9BAABDD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5FD80-79AA-4ACA-8C86-973E5F5EBFB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181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484C55-68D9-4E7C-8ACD-623FF6EB5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6B19317-D8CF-4F03-B8F5-54A9C4047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B0D89BD-4268-4C31-96C3-0A5AEB15BC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C6DA0B8-82D4-49AB-8911-3B3AD1AC4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BE5A-349E-4F81-81BA-E7C100C3582F}" type="datetimeFigureOut">
              <a:rPr lang="da-DK" smtClean="0"/>
              <a:t>13-02-2025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E27FDFE-C182-41A5-BD2A-BA92B8955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F1C3FF1-F06B-4DFD-8AD6-1E7CF4F1A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5FD80-79AA-4ACA-8C86-973E5F5EBFB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6408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6E71E6-E911-4BB7-A8CA-673EF1DC8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61A15F0E-55B5-4CB4-B37E-C2D0F3ADA3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A657A15-5E36-4DA5-ADE7-3C955346EC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18E9FAF-2787-44A8-BDD9-0DA1CB184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BE5A-349E-4F81-81BA-E7C100C3582F}" type="datetimeFigureOut">
              <a:rPr lang="da-DK" smtClean="0"/>
              <a:t>13-02-2025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80B4E44-1669-4C20-A465-99F4FF853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E84B6F9-139A-48F4-8619-0A3AAE8C6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5FD80-79AA-4ACA-8C86-973E5F5EBFB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9311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F76346AB-3DB0-4E2D-B3DE-866EA9832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27EBA10-23AE-46ED-999D-0AD2D2980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9F2457-7CCE-4B9B-B779-5148F153D5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ABE5A-349E-4F81-81BA-E7C100C3582F}" type="datetimeFigureOut">
              <a:rPr lang="da-DK" smtClean="0"/>
              <a:t>13-02-2025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CF34A45-9B91-4955-B326-22E6C53932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15BB41E-9A6C-44C7-A2ED-C1B8039CF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5FD80-79AA-4ACA-8C86-973E5F5EBFB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4159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kstfelt 11">
            <a:extLst>
              <a:ext uri="{FF2B5EF4-FFF2-40B4-BE49-F238E27FC236}">
                <a16:creationId xmlns:a16="http://schemas.microsoft.com/office/drawing/2014/main" id="{3C648455-452D-4BDB-82E7-D5371D07430B}"/>
              </a:ext>
            </a:extLst>
          </p:cNvPr>
          <p:cNvSpPr txBox="1"/>
          <p:nvPr/>
        </p:nvSpPr>
        <p:spPr>
          <a:xfrm>
            <a:off x="2330617" y="111841"/>
            <a:ext cx="7753350" cy="92333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a-DK" sz="5400" b="1" u="sng" dirty="0"/>
              <a:t>Overmarksgården Kolding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45E4CD52-2D87-4FC5-9D9E-7A00DA4A1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20" y="5470358"/>
            <a:ext cx="3460321" cy="1395663"/>
          </a:xfrm>
          <a:prstGeom prst="rect">
            <a:avLst/>
          </a:prstGeom>
        </p:spPr>
      </p:pic>
      <p:sp>
        <p:nvSpPr>
          <p:cNvPr id="14" name="Rektangel 13">
            <a:extLst>
              <a:ext uri="{FF2B5EF4-FFF2-40B4-BE49-F238E27FC236}">
                <a16:creationId xmlns:a16="http://schemas.microsoft.com/office/drawing/2014/main" id="{6DBDAEFE-8936-4C35-9B5D-004C93AC1A68}"/>
              </a:ext>
            </a:extLst>
          </p:cNvPr>
          <p:cNvSpPr/>
          <p:nvPr/>
        </p:nvSpPr>
        <p:spPr>
          <a:xfrm>
            <a:off x="8325852" y="5278760"/>
            <a:ext cx="3810000" cy="148389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ED558E1C-27DC-41DD-98B8-E602FE6AADAB}"/>
              </a:ext>
            </a:extLst>
          </p:cNvPr>
          <p:cNvSpPr txBox="1"/>
          <p:nvPr/>
        </p:nvSpPr>
        <p:spPr>
          <a:xfrm>
            <a:off x="8438147" y="5374105"/>
            <a:ext cx="3810000" cy="126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/>
              <a:t>Hvad er Overmarksgården?</a:t>
            </a:r>
          </a:p>
          <a:p>
            <a:endParaRPr lang="da-DK" sz="1200" dirty="0"/>
          </a:p>
          <a:p>
            <a:pPr>
              <a:lnSpc>
                <a:spcPct val="150000"/>
              </a:lnSpc>
            </a:pPr>
            <a:r>
              <a:rPr lang="da-DK" sz="1200" dirty="0"/>
              <a:t>Forsorgshjemmet Overmarksgården er et midlertidigt tilbud om bolig og støtte til borgere, som er socialt udsatte og hjemløse. Ofte med misbrugsproblemer.</a:t>
            </a:r>
          </a:p>
        </p:txBody>
      </p:sp>
    </p:spTree>
    <p:extLst>
      <p:ext uri="{BB962C8B-B14F-4D97-AF65-F5344CB8AC3E}">
        <p14:creationId xmlns:p14="http://schemas.microsoft.com/office/powerpoint/2010/main" val="1050861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0AD021-78F3-4767-ADB6-7D0142C34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b="1" dirty="0"/>
              <a:t>Ulrich </a:t>
            </a:r>
            <a:r>
              <a:rPr lang="da-DK" b="1" dirty="0" err="1"/>
              <a:t>Guldahl</a:t>
            </a:r>
            <a:r>
              <a:rPr lang="da-DK" b="1" dirty="0"/>
              <a:t> Poulsen- Centerleder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08BE33A-8873-46B6-A825-B25179CF7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Nutidens studerende </a:t>
            </a:r>
            <a:r>
              <a:rPr lang="da-DK" dirty="0">
                <a:sym typeface="Wingdings" panose="05000000000000000000" pitchFamily="2" charset="2"/>
              </a:rPr>
              <a:t> Fremtidens kollegaer</a:t>
            </a:r>
          </a:p>
          <a:p>
            <a:pPr lvl="1"/>
            <a:r>
              <a:rPr lang="da-DK" dirty="0">
                <a:sym typeface="Wingdings" panose="05000000000000000000" pitchFamily="2" charset="2"/>
              </a:rPr>
              <a:t>Organisationen</a:t>
            </a:r>
          </a:p>
          <a:p>
            <a:pPr lvl="1"/>
            <a:r>
              <a:rPr lang="da-DK" dirty="0">
                <a:sym typeface="Wingdings" panose="05000000000000000000" pitchFamily="2" charset="2"/>
              </a:rPr>
              <a:t>Arbejdskraften</a:t>
            </a:r>
          </a:p>
          <a:p>
            <a:pPr lvl="1"/>
            <a:r>
              <a:rPr lang="da-DK" dirty="0">
                <a:sym typeface="Wingdings" panose="05000000000000000000" pitchFamily="2" charset="2"/>
              </a:rPr>
              <a:t>Dét at være socialpædagog</a:t>
            </a:r>
          </a:p>
          <a:p>
            <a:pPr lvl="1"/>
            <a:r>
              <a:rPr lang="da-DK" dirty="0">
                <a:sym typeface="Wingdings" panose="05000000000000000000" pitchFamily="2" charset="2"/>
              </a:rPr>
              <a:t>Rekruttering</a:t>
            </a:r>
          </a:p>
          <a:p>
            <a:pPr lvl="1"/>
            <a:r>
              <a:rPr lang="da-DK" dirty="0">
                <a:sym typeface="Wingdings" panose="05000000000000000000" pitchFamily="2" charset="2"/>
              </a:rPr>
              <a:t>Aktivt studiemiljø</a:t>
            </a:r>
            <a:endParaRPr lang="da-DK" dirty="0"/>
          </a:p>
        </p:txBody>
      </p:sp>
      <p:sp>
        <p:nvSpPr>
          <p:cNvPr id="4" name="Sky 3">
            <a:extLst>
              <a:ext uri="{FF2B5EF4-FFF2-40B4-BE49-F238E27FC236}">
                <a16:creationId xmlns:a16="http://schemas.microsoft.com/office/drawing/2014/main" id="{64892080-B52A-48A1-8F4C-6648A3CE24CF}"/>
              </a:ext>
            </a:extLst>
          </p:cNvPr>
          <p:cNvSpPr/>
          <p:nvPr/>
        </p:nvSpPr>
        <p:spPr>
          <a:xfrm>
            <a:off x="9192126" y="1467853"/>
            <a:ext cx="2919663" cy="1961147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CFAB38FE-B2CF-4052-B801-7183C412199A}"/>
              </a:ext>
            </a:extLst>
          </p:cNvPr>
          <p:cNvSpPr txBox="1"/>
          <p:nvPr/>
        </p:nvSpPr>
        <p:spPr>
          <a:xfrm>
            <a:off x="9689431" y="1741230"/>
            <a:ext cx="21416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/>
              <a:t>Ulrich er centerleder for rusmiddelsbehandling og socialt udsatte- hos Kolding Kommune.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9B374D0A-4948-4E2C-B485-F2932D7E5C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590" y="5498793"/>
            <a:ext cx="3362825" cy="135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412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85645E-2534-4A4A-8E0D-A82FC4CA3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b="1" dirty="0"/>
              <a:t>Beda A. Jørgensen- Socialpædagog &amp; Vejleder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1F3A801-F769-4B97-8B68-4D14E9DC37B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da-DK" dirty="0"/>
              <a:t>Nutidens studerende </a:t>
            </a:r>
            <a:r>
              <a:rPr lang="da-DK" dirty="0">
                <a:sym typeface="Wingdings" panose="05000000000000000000" pitchFamily="2" charset="2"/>
              </a:rPr>
              <a:t> Fremtidens kollegaer</a:t>
            </a:r>
          </a:p>
          <a:p>
            <a:r>
              <a:rPr lang="da-DK" dirty="0">
                <a:sym typeface="Wingdings" panose="05000000000000000000" pitchFamily="2" charset="2"/>
              </a:rPr>
              <a:t>Tilgangen til studerende</a:t>
            </a:r>
          </a:p>
          <a:p>
            <a:r>
              <a:rPr lang="da-DK" dirty="0">
                <a:sym typeface="Wingdings" panose="05000000000000000000" pitchFamily="2" charset="2"/>
              </a:rPr>
              <a:t>Studiemiljø</a:t>
            </a:r>
          </a:p>
          <a:p>
            <a:r>
              <a:rPr lang="da-DK" dirty="0">
                <a:sym typeface="Wingdings" panose="05000000000000000000" pitchFamily="2" charset="2"/>
              </a:rPr>
              <a:t>Monofaglighed</a:t>
            </a:r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8A5574AE-17E5-4A78-B56A-70C9C0C00F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4462" y="1825625"/>
            <a:ext cx="2938527" cy="1975275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80E2F136-1C72-4EAB-892F-2C5FBA910E6C}"/>
              </a:ext>
            </a:extLst>
          </p:cNvPr>
          <p:cNvSpPr txBox="1"/>
          <p:nvPr/>
        </p:nvSpPr>
        <p:spPr>
          <a:xfrm>
            <a:off x="9553072" y="2351597"/>
            <a:ext cx="20213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Beda arbejder som socialpædagog på Overmarksgården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46FC8934-547E-4605-9EA4-7213E385E3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011" y="5542467"/>
            <a:ext cx="3146258" cy="1268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676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2D42FF-1E05-4418-8F67-C943DA298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b="1" dirty="0"/>
              <a:t>Maja P. Rasmussen &amp; Kia M. Millek- Pædagogstuderede </a:t>
            </a:r>
          </a:p>
        </p:txBody>
      </p:sp>
      <p:sp>
        <p:nvSpPr>
          <p:cNvPr id="5" name="Sky 4">
            <a:extLst>
              <a:ext uri="{FF2B5EF4-FFF2-40B4-BE49-F238E27FC236}">
                <a16:creationId xmlns:a16="http://schemas.microsoft.com/office/drawing/2014/main" id="{D27AF64B-EAA4-443F-B7C8-D5529051923A}"/>
              </a:ext>
            </a:extLst>
          </p:cNvPr>
          <p:cNvSpPr/>
          <p:nvPr/>
        </p:nvSpPr>
        <p:spPr>
          <a:xfrm>
            <a:off x="8382000" y="1973179"/>
            <a:ext cx="3280611" cy="2109536"/>
          </a:xfrm>
          <a:prstGeom prst="cloud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E84860A-0F48-4A64-A3BA-E21A2C0FD04B}"/>
              </a:ext>
            </a:extLst>
          </p:cNvPr>
          <p:cNvSpPr txBox="1"/>
          <p:nvPr/>
        </p:nvSpPr>
        <p:spPr>
          <a:xfrm>
            <a:off x="8975558" y="2243117"/>
            <a:ext cx="22619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/>
              <a:t>Maja og Kia er begge pædagogstuderende på UC SYD i Kolding og er i deres tredje og sidste lønnede praktik, hos Overmarksgården</a:t>
            </a: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988E1533-7867-4A32-ADB4-37B1C9652B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63" y="5470885"/>
            <a:ext cx="3362825" cy="1356339"/>
          </a:xfrm>
          <a:prstGeom prst="rect">
            <a:avLst/>
          </a:prstGeom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02B86E22-4BE2-431B-974C-36A5F4F75C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9774" y="5354663"/>
            <a:ext cx="1005763" cy="1325564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8FC282B6-81D8-4DE2-96D7-070EEABA0BEA}"/>
              </a:ext>
            </a:extLst>
          </p:cNvPr>
          <p:cNvSpPr txBox="1"/>
          <p:nvPr/>
        </p:nvSpPr>
        <p:spPr>
          <a:xfrm>
            <a:off x="838200" y="2358805"/>
            <a:ext cx="668554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/>
              <a:t>Hvem er vi?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/>
              <a:t>Hvordan er det at være pædagogstuderende?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/>
              <a:t>Hvordan bidrager pædagogstuderende til et praktiksted?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/>
              <a:t>Hvordan bliver vi gode kollegaer i fremtiden?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/>
              <a:t>Hvad lægger vi vægt på, </a:t>
            </a:r>
            <a:r>
              <a:rPr lang="da-DK" sz="2000" dirty="0" err="1"/>
              <a:t>ifht</a:t>
            </a:r>
            <a:r>
              <a:rPr lang="da-DK" sz="2000" dirty="0"/>
              <a:t>. vores fremtidige arbejdsplads?</a:t>
            </a:r>
          </a:p>
        </p:txBody>
      </p:sp>
    </p:spTree>
    <p:extLst>
      <p:ext uri="{BB962C8B-B14F-4D97-AF65-F5344CB8AC3E}">
        <p14:creationId xmlns:p14="http://schemas.microsoft.com/office/powerpoint/2010/main" val="34372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94F2FE-EC4B-4554-A992-150AD74F6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b="1" dirty="0"/>
              <a:t>Afrunding og spørgsmål </a:t>
            </a:r>
            <a:r>
              <a:rPr lang="da-DK" b="1" dirty="0">
                <a:sym typeface="Wingdings" panose="05000000000000000000" pitchFamily="2" charset="2"/>
              </a:rPr>
              <a:t></a:t>
            </a:r>
            <a:endParaRPr lang="da-DK" b="1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B72D8238-6367-481E-BCE9-63ACFC1770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1" y="5499070"/>
            <a:ext cx="3210426" cy="1294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856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158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Office-tema</vt:lpstr>
      <vt:lpstr>PowerPoint-præsentation</vt:lpstr>
      <vt:lpstr>Ulrich Guldahl Poulsen- Centerleder</vt:lpstr>
      <vt:lpstr>Beda A. Jørgensen- Socialpædagog &amp; Vejleder</vt:lpstr>
      <vt:lpstr>Maja P. Rasmussen &amp; Kia M. Millek- Pædagogstuderede </vt:lpstr>
      <vt:lpstr>Afrunding og spørgsmål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Kia Michelle Millek</dc:creator>
  <cp:lastModifiedBy>Mona Køhlert</cp:lastModifiedBy>
  <cp:revision>6</cp:revision>
  <dcterms:created xsi:type="dcterms:W3CDTF">2025-01-28T16:56:30Z</dcterms:created>
  <dcterms:modified xsi:type="dcterms:W3CDTF">2025-02-13T07:45:43Z</dcterms:modified>
</cp:coreProperties>
</file>