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23"/>
  </p:notesMasterIdLst>
  <p:handoutMasterIdLst>
    <p:handoutMasterId r:id="rId24"/>
  </p:handoutMasterIdLst>
  <p:sldIdLst>
    <p:sldId id="272" r:id="rId5"/>
    <p:sldId id="324" r:id="rId6"/>
    <p:sldId id="325" r:id="rId7"/>
    <p:sldId id="319" r:id="rId8"/>
    <p:sldId id="274" r:id="rId9"/>
    <p:sldId id="317" r:id="rId10"/>
    <p:sldId id="337" r:id="rId11"/>
    <p:sldId id="304" r:id="rId12"/>
    <p:sldId id="300" r:id="rId13"/>
    <p:sldId id="303" r:id="rId14"/>
    <p:sldId id="334" r:id="rId15"/>
    <p:sldId id="327" r:id="rId16"/>
    <p:sldId id="326" r:id="rId17"/>
    <p:sldId id="285" r:id="rId18"/>
    <p:sldId id="323" r:id="rId19"/>
    <p:sldId id="277" r:id="rId20"/>
    <p:sldId id="335" r:id="rId21"/>
    <p:sldId id="336" r:id="rId22"/>
  </p:sldIdLst>
  <p:sldSz cx="9144000" cy="5143500" type="screen16x9"/>
  <p:notesSz cx="6808788" cy="9940925"/>
  <p:defaultTextStyle>
    <a:defPPr>
      <a:defRPr lang="da-DK"/>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48A604-F5A8-8563-0F09-99B1E5F5766B}" name="Troels Petersen" initials="TP" userId="S::top@sl.dk::34f7fe89-e342-40a3-8141-5c0ea2d7f843" providerId="AD"/>
  <p188:author id="{3236993B-9058-3BDD-CFCD-C998AC2F7423}" name="Anne Dorte Lindgren" initials="ADL" userId="S::ADL@sl.dk::afe91b88-e604-4070-8ad5-951c7bc6f59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7D7"/>
    <a:srgbClr val="C1C1C1"/>
    <a:srgbClr val="B60039"/>
    <a:srgbClr val="897843"/>
    <a:srgbClr val="858D04"/>
    <a:srgbClr val="623100"/>
    <a:srgbClr val="EDF6F6"/>
    <a:srgbClr val="EDF3F6"/>
    <a:srgbClr val="EDF7F6"/>
    <a:srgbClr val="E6F4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CD490A-2F54-43C9-8D81-539B7D853F9C}" v="71" dt="2024-08-30T10:14:40.372"/>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433" autoAdjust="0"/>
  </p:normalViewPr>
  <p:slideViewPr>
    <p:cSldViewPr snapToGrid="0">
      <p:cViewPr varScale="1">
        <p:scale>
          <a:sx n="93" d="100"/>
          <a:sy n="93" d="100"/>
        </p:scale>
        <p:origin x="2046" y="90"/>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32"/>
        <p:guide pos="214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s Finn Christensen" userId="bd93b78f-23a0-4ddc-b1bb-1bd90d555b24" providerId="ADAL" clId="{27CD490A-2F54-43C9-8D81-539B7D853F9C}"/>
    <pc:docChg chg="undo custSel addSld delSld modSld sldOrd">
      <pc:chgData name="Jens Finn Christensen" userId="bd93b78f-23a0-4ddc-b1bb-1bd90d555b24" providerId="ADAL" clId="{27CD490A-2F54-43C9-8D81-539B7D853F9C}" dt="2024-08-30T10:14:40.372" v="7203"/>
      <pc:docMkLst>
        <pc:docMk/>
      </pc:docMkLst>
      <pc:sldChg chg="modSp mod modNotesTx">
        <pc:chgData name="Jens Finn Christensen" userId="bd93b78f-23a0-4ddc-b1bb-1bd90d555b24" providerId="ADAL" clId="{27CD490A-2F54-43C9-8D81-539B7D853F9C}" dt="2024-08-29T12:55:46.047" v="5088" actId="20577"/>
        <pc:sldMkLst>
          <pc:docMk/>
          <pc:sldMk cId="57907380" sldId="272"/>
        </pc:sldMkLst>
        <pc:spChg chg="mod">
          <ac:chgData name="Jens Finn Christensen" userId="bd93b78f-23a0-4ddc-b1bb-1bd90d555b24" providerId="ADAL" clId="{27CD490A-2F54-43C9-8D81-539B7D853F9C}" dt="2024-08-29T08:25:57.434" v="2" actId="20577"/>
          <ac:spMkLst>
            <pc:docMk/>
            <pc:sldMk cId="57907380" sldId="272"/>
            <ac:spMk id="6" creationId="{00000000-0000-0000-0000-000000000000}"/>
          </ac:spMkLst>
        </pc:spChg>
      </pc:sldChg>
      <pc:sldChg chg="modSp mod modNotesTx">
        <pc:chgData name="Jens Finn Christensen" userId="bd93b78f-23a0-4ddc-b1bb-1bd90d555b24" providerId="ADAL" clId="{27CD490A-2F54-43C9-8D81-539B7D853F9C}" dt="2024-08-30T09:00:53.458" v="6910" actId="20577"/>
        <pc:sldMkLst>
          <pc:docMk/>
          <pc:sldMk cId="3656782706" sldId="274"/>
        </pc:sldMkLst>
        <pc:spChg chg="mod">
          <ac:chgData name="Jens Finn Christensen" userId="bd93b78f-23a0-4ddc-b1bb-1bd90d555b24" providerId="ADAL" clId="{27CD490A-2F54-43C9-8D81-539B7D853F9C}" dt="2024-08-30T09:00:53.458" v="6910" actId="20577"/>
          <ac:spMkLst>
            <pc:docMk/>
            <pc:sldMk cId="3656782706" sldId="274"/>
            <ac:spMk id="3" creationId="{00000000-0000-0000-0000-000000000000}"/>
          </ac:spMkLst>
        </pc:spChg>
      </pc:sldChg>
      <pc:sldChg chg="modSp mod ord modNotesTx">
        <pc:chgData name="Jens Finn Christensen" userId="bd93b78f-23a0-4ddc-b1bb-1bd90d555b24" providerId="ADAL" clId="{27CD490A-2F54-43C9-8D81-539B7D853F9C}" dt="2024-08-29T13:03:04.471" v="5149" actId="20577"/>
        <pc:sldMkLst>
          <pc:docMk/>
          <pc:sldMk cId="660651668" sldId="277"/>
        </pc:sldMkLst>
        <pc:spChg chg="mod">
          <ac:chgData name="Jens Finn Christensen" userId="bd93b78f-23a0-4ddc-b1bb-1bd90d555b24" providerId="ADAL" clId="{27CD490A-2F54-43C9-8D81-539B7D853F9C}" dt="2024-08-29T12:23:37.179" v="5029" actId="255"/>
          <ac:spMkLst>
            <pc:docMk/>
            <pc:sldMk cId="660651668" sldId="277"/>
            <ac:spMk id="2" creationId="{E88B9B25-ED50-6878-FB8C-E8A793F3B0EC}"/>
          </ac:spMkLst>
        </pc:spChg>
        <pc:spChg chg="mod">
          <ac:chgData name="Jens Finn Christensen" userId="bd93b78f-23a0-4ddc-b1bb-1bd90d555b24" providerId="ADAL" clId="{27CD490A-2F54-43C9-8D81-539B7D853F9C}" dt="2024-08-29T12:21:51.116" v="4940" actId="20577"/>
          <ac:spMkLst>
            <pc:docMk/>
            <pc:sldMk cId="660651668" sldId="277"/>
            <ac:spMk id="3" creationId="{120AE7CE-73D3-CDBC-57D0-EBE4949B2DAA}"/>
          </ac:spMkLst>
        </pc:spChg>
      </pc:sldChg>
      <pc:sldChg chg="del">
        <pc:chgData name="Jens Finn Christensen" userId="bd93b78f-23a0-4ddc-b1bb-1bd90d555b24" providerId="ADAL" clId="{27CD490A-2F54-43C9-8D81-539B7D853F9C}" dt="2024-08-29T11:13:00.721" v="4154" actId="47"/>
        <pc:sldMkLst>
          <pc:docMk/>
          <pc:sldMk cId="1803791304" sldId="278"/>
        </pc:sldMkLst>
      </pc:sldChg>
      <pc:sldChg chg="del">
        <pc:chgData name="Jens Finn Christensen" userId="bd93b78f-23a0-4ddc-b1bb-1bd90d555b24" providerId="ADAL" clId="{27CD490A-2F54-43C9-8D81-539B7D853F9C}" dt="2024-08-29T11:13:03.231" v="4155" actId="47"/>
        <pc:sldMkLst>
          <pc:docMk/>
          <pc:sldMk cId="3833618567" sldId="279"/>
        </pc:sldMkLst>
      </pc:sldChg>
      <pc:sldChg chg="del">
        <pc:chgData name="Jens Finn Christensen" userId="bd93b78f-23a0-4ddc-b1bb-1bd90d555b24" providerId="ADAL" clId="{27CD490A-2F54-43C9-8D81-539B7D853F9C}" dt="2024-08-29T11:13:39.683" v="4160" actId="47"/>
        <pc:sldMkLst>
          <pc:docMk/>
          <pc:sldMk cId="2137792805" sldId="280"/>
        </pc:sldMkLst>
      </pc:sldChg>
      <pc:sldChg chg="del">
        <pc:chgData name="Jens Finn Christensen" userId="bd93b78f-23a0-4ddc-b1bb-1bd90d555b24" providerId="ADAL" clId="{27CD490A-2F54-43C9-8D81-539B7D853F9C}" dt="2024-08-29T11:13:25.466" v="4156" actId="47"/>
        <pc:sldMkLst>
          <pc:docMk/>
          <pc:sldMk cId="1153151204" sldId="281"/>
        </pc:sldMkLst>
      </pc:sldChg>
      <pc:sldChg chg="del">
        <pc:chgData name="Jens Finn Christensen" userId="bd93b78f-23a0-4ddc-b1bb-1bd90d555b24" providerId="ADAL" clId="{27CD490A-2F54-43C9-8D81-539B7D853F9C}" dt="2024-08-29T11:13:33.089" v="4158" actId="47"/>
        <pc:sldMkLst>
          <pc:docMk/>
          <pc:sldMk cId="2255453953" sldId="282"/>
        </pc:sldMkLst>
      </pc:sldChg>
      <pc:sldChg chg="del">
        <pc:chgData name="Jens Finn Christensen" userId="bd93b78f-23a0-4ddc-b1bb-1bd90d555b24" providerId="ADAL" clId="{27CD490A-2F54-43C9-8D81-539B7D853F9C}" dt="2024-08-29T11:13:28.070" v="4157" actId="47"/>
        <pc:sldMkLst>
          <pc:docMk/>
          <pc:sldMk cId="487040758" sldId="283"/>
        </pc:sldMkLst>
      </pc:sldChg>
      <pc:sldChg chg="modSp mod modNotesTx">
        <pc:chgData name="Jens Finn Christensen" userId="bd93b78f-23a0-4ddc-b1bb-1bd90d555b24" providerId="ADAL" clId="{27CD490A-2F54-43C9-8D81-539B7D853F9C}" dt="2024-08-29T12:16:33.035" v="4689" actId="20577"/>
        <pc:sldMkLst>
          <pc:docMk/>
          <pc:sldMk cId="323047407" sldId="285"/>
        </pc:sldMkLst>
        <pc:spChg chg="mod">
          <ac:chgData name="Jens Finn Christensen" userId="bd93b78f-23a0-4ddc-b1bb-1bd90d555b24" providerId="ADAL" clId="{27CD490A-2F54-43C9-8D81-539B7D853F9C}" dt="2024-08-29T12:15:59.281" v="4641" actId="20577"/>
          <ac:spMkLst>
            <pc:docMk/>
            <pc:sldMk cId="323047407" sldId="285"/>
            <ac:spMk id="2" creationId="{07815C69-3A45-A95C-0C5B-5EA52C0CA728}"/>
          </ac:spMkLst>
        </pc:spChg>
        <pc:spChg chg="mod">
          <ac:chgData name="Jens Finn Christensen" userId="bd93b78f-23a0-4ddc-b1bb-1bd90d555b24" providerId="ADAL" clId="{27CD490A-2F54-43C9-8D81-539B7D853F9C}" dt="2024-08-29T11:12:47.222" v="4153" actId="20577"/>
          <ac:spMkLst>
            <pc:docMk/>
            <pc:sldMk cId="323047407" sldId="285"/>
            <ac:spMk id="3" creationId="{AC3CB537-FB6F-FFFC-41FC-2B832943F68E}"/>
          </ac:spMkLst>
        </pc:spChg>
      </pc:sldChg>
      <pc:sldChg chg="del">
        <pc:chgData name="Jens Finn Christensen" userId="bd93b78f-23a0-4ddc-b1bb-1bd90d555b24" providerId="ADAL" clId="{27CD490A-2F54-43C9-8D81-539B7D853F9C}" dt="2024-08-29T11:13:35.335" v="4159" actId="47"/>
        <pc:sldMkLst>
          <pc:docMk/>
          <pc:sldMk cId="701233749" sldId="292"/>
        </pc:sldMkLst>
      </pc:sldChg>
      <pc:sldChg chg="del ord">
        <pc:chgData name="Jens Finn Christensen" userId="bd93b78f-23a0-4ddc-b1bb-1bd90d555b24" providerId="ADAL" clId="{27CD490A-2F54-43C9-8D81-539B7D853F9C}" dt="2024-08-30T09:32:07.968" v="7175" actId="47"/>
        <pc:sldMkLst>
          <pc:docMk/>
          <pc:sldMk cId="2499574823" sldId="297"/>
        </pc:sldMkLst>
      </pc:sldChg>
      <pc:sldChg chg="modSp mod ord modAnim modNotesTx">
        <pc:chgData name="Jens Finn Christensen" userId="bd93b78f-23a0-4ddc-b1bb-1bd90d555b24" providerId="ADAL" clId="{27CD490A-2F54-43C9-8D81-539B7D853F9C}" dt="2024-08-30T10:14:26.417" v="7201"/>
        <pc:sldMkLst>
          <pc:docMk/>
          <pc:sldMk cId="2412431329" sldId="300"/>
        </pc:sldMkLst>
        <pc:spChg chg="mod">
          <ac:chgData name="Jens Finn Christensen" userId="bd93b78f-23a0-4ddc-b1bb-1bd90d555b24" providerId="ADAL" clId="{27CD490A-2F54-43C9-8D81-539B7D853F9C}" dt="2024-08-29T09:20:03.082" v="1879" actId="255"/>
          <ac:spMkLst>
            <pc:docMk/>
            <pc:sldMk cId="2412431329" sldId="300"/>
            <ac:spMk id="2" creationId="{F3ADCBED-6D91-31D2-32FA-344444CD90F4}"/>
          </ac:spMkLst>
        </pc:spChg>
        <pc:spChg chg="mod">
          <ac:chgData name="Jens Finn Christensen" userId="bd93b78f-23a0-4ddc-b1bb-1bd90d555b24" providerId="ADAL" clId="{27CD490A-2F54-43C9-8D81-539B7D853F9C}" dt="2024-08-30T09:19:37.042" v="7059" actId="20577"/>
          <ac:spMkLst>
            <pc:docMk/>
            <pc:sldMk cId="2412431329" sldId="300"/>
            <ac:spMk id="3" creationId="{82B5FE2C-DF02-B9F3-72A3-45BC19B3892A}"/>
          </ac:spMkLst>
        </pc:spChg>
      </pc:sldChg>
      <pc:sldChg chg="modSp mod ord modAnim">
        <pc:chgData name="Jens Finn Christensen" userId="bd93b78f-23a0-4ddc-b1bb-1bd90d555b24" providerId="ADAL" clId="{27CD490A-2F54-43C9-8D81-539B7D853F9C}" dt="2024-08-30T10:14:40.372" v="7203"/>
        <pc:sldMkLst>
          <pc:docMk/>
          <pc:sldMk cId="29330414" sldId="303"/>
        </pc:sldMkLst>
        <pc:spChg chg="mod">
          <ac:chgData name="Jens Finn Christensen" userId="bd93b78f-23a0-4ddc-b1bb-1bd90d555b24" providerId="ADAL" clId="{27CD490A-2F54-43C9-8D81-539B7D853F9C}" dt="2024-08-29T11:28:27.826" v="4214" actId="20577"/>
          <ac:spMkLst>
            <pc:docMk/>
            <pc:sldMk cId="29330414" sldId="303"/>
            <ac:spMk id="2" creationId="{32F3059A-EDF9-F979-F91D-519AD8BDFD08}"/>
          </ac:spMkLst>
        </pc:spChg>
        <pc:spChg chg="mod">
          <ac:chgData name="Jens Finn Christensen" userId="bd93b78f-23a0-4ddc-b1bb-1bd90d555b24" providerId="ADAL" clId="{27CD490A-2F54-43C9-8D81-539B7D853F9C}" dt="2024-08-30T09:19:49.256" v="7069" actId="6549"/>
          <ac:spMkLst>
            <pc:docMk/>
            <pc:sldMk cId="29330414" sldId="303"/>
            <ac:spMk id="3" creationId="{B0CAA175-9D9B-C6DB-4766-FF21151CB149}"/>
          </ac:spMkLst>
        </pc:spChg>
      </pc:sldChg>
      <pc:sldChg chg="modSp mod">
        <pc:chgData name="Jens Finn Christensen" userId="bd93b78f-23a0-4ddc-b1bb-1bd90d555b24" providerId="ADAL" clId="{27CD490A-2F54-43C9-8D81-539B7D853F9C}" dt="2024-08-30T07:31:06.570" v="6723" actId="20577"/>
        <pc:sldMkLst>
          <pc:docMk/>
          <pc:sldMk cId="1805840550" sldId="304"/>
        </pc:sldMkLst>
        <pc:graphicFrameChg chg="modGraphic">
          <ac:chgData name="Jens Finn Christensen" userId="bd93b78f-23a0-4ddc-b1bb-1bd90d555b24" providerId="ADAL" clId="{27CD490A-2F54-43C9-8D81-539B7D853F9C}" dt="2024-08-30T07:31:06.570" v="6723" actId="20577"/>
          <ac:graphicFrameMkLst>
            <pc:docMk/>
            <pc:sldMk cId="1805840550" sldId="304"/>
            <ac:graphicFrameMk id="4" creationId="{F886AE2A-BEEB-37CA-54D3-0E3160231DF6}"/>
          </ac:graphicFrameMkLst>
        </pc:graphicFrameChg>
      </pc:sldChg>
      <pc:sldChg chg="modSp mod modNotesTx">
        <pc:chgData name="Jens Finn Christensen" userId="bd93b78f-23a0-4ddc-b1bb-1bd90d555b24" providerId="ADAL" clId="{27CD490A-2F54-43C9-8D81-539B7D853F9C}" dt="2024-08-30T07:02:03.597" v="6425" actId="20577"/>
        <pc:sldMkLst>
          <pc:docMk/>
          <pc:sldMk cId="1333731969" sldId="317"/>
        </pc:sldMkLst>
        <pc:spChg chg="mod">
          <ac:chgData name="Jens Finn Christensen" userId="bd93b78f-23a0-4ddc-b1bb-1bd90d555b24" providerId="ADAL" clId="{27CD490A-2F54-43C9-8D81-539B7D853F9C}" dt="2024-08-29T08:54:47.344" v="1659" actId="20577"/>
          <ac:spMkLst>
            <pc:docMk/>
            <pc:sldMk cId="1333731969" sldId="317"/>
            <ac:spMk id="2" creationId="{EA8E5DC6-088D-08F5-CDF8-0D8097167CEC}"/>
          </ac:spMkLst>
        </pc:spChg>
        <pc:spChg chg="mod">
          <ac:chgData name="Jens Finn Christensen" userId="bd93b78f-23a0-4ddc-b1bb-1bd90d555b24" providerId="ADAL" clId="{27CD490A-2F54-43C9-8D81-539B7D853F9C}" dt="2024-08-29T09:02:43.135" v="1791" actId="6549"/>
          <ac:spMkLst>
            <pc:docMk/>
            <pc:sldMk cId="1333731969" sldId="317"/>
            <ac:spMk id="3" creationId="{719BFBD8-2224-ACA7-D594-60816E90E6D3}"/>
          </ac:spMkLst>
        </pc:spChg>
      </pc:sldChg>
      <pc:sldChg chg="modSp add mod modNotesTx">
        <pc:chgData name="Jens Finn Christensen" userId="bd93b78f-23a0-4ddc-b1bb-1bd90d555b24" providerId="ADAL" clId="{27CD490A-2F54-43C9-8D81-539B7D853F9C}" dt="2024-08-30T10:13:16.158" v="7198" actId="20577"/>
        <pc:sldMkLst>
          <pc:docMk/>
          <pc:sldMk cId="3906090032" sldId="319"/>
        </pc:sldMkLst>
        <pc:spChg chg="mod">
          <ac:chgData name="Jens Finn Christensen" userId="bd93b78f-23a0-4ddc-b1bb-1bd90d555b24" providerId="ADAL" clId="{27CD490A-2F54-43C9-8D81-539B7D853F9C}" dt="2024-08-30T10:13:16.158" v="7198" actId="20577"/>
          <ac:spMkLst>
            <pc:docMk/>
            <pc:sldMk cId="3906090032" sldId="319"/>
            <ac:spMk id="2" creationId="{E88B9B25-ED50-6878-FB8C-E8A793F3B0EC}"/>
          </ac:spMkLst>
        </pc:spChg>
        <pc:spChg chg="mod">
          <ac:chgData name="Jens Finn Christensen" userId="bd93b78f-23a0-4ddc-b1bb-1bd90d555b24" providerId="ADAL" clId="{27CD490A-2F54-43C9-8D81-539B7D853F9C}" dt="2024-08-29T10:14:44.808" v="2485" actId="20577"/>
          <ac:spMkLst>
            <pc:docMk/>
            <pc:sldMk cId="3906090032" sldId="319"/>
            <ac:spMk id="3" creationId="{120AE7CE-73D3-CDBC-57D0-EBE4949B2DAA}"/>
          </ac:spMkLst>
        </pc:spChg>
      </pc:sldChg>
      <pc:sldChg chg="del">
        <pc:chgData name="Jens Finn Christensen" userId="bd93b78f-23a0-4ddc-b1bb-1bd90d555b24" providerId="ADAL" clId="{27CD490A-2F54-43C9-8D81-539B7D853F9C}" dt="2024-08-29T09:03:53.736" v="1829" actId="47"/>
        <pc:sldMkLst>
          <pc:docMk/>
          <pc:sldMk cId="1405789202" sldId="320"/>
        </pc:sldMkLst>
      </pc:sldChg>
      <pc:sldChg chg="addSp modSp mod modNotesTx">
        <pc:chgData name="Jens Finn Christensen" userId="bd93b78f-23a0-4ddc-b1bb-1bd90d555b24" providerId="ADAL" clId="{27CD490A-2F54-43C9-8D81-539B7D853F9C}" dt="2024-08-29T13:53:29.454" v="6225" actId="14100"/>
        <pc:sldMkLst>
          <pc:docMk/>
          <pc:sldMk cId="2792027222" sldId="323"/>
        </pc:sldMkLst>
        <pc:spChg chg="mod">
          <ac:chgData name="Jens Finn Christensen" userId="bd93b78f-23a0-4ddc-b1bb-1bd90d555b24" providerId="ADAL" clId="{27CD490A-2F54-43C9-8D81-539B7D853F9C}" dt="2024-08-29T13:53:29.454" v="6225" actId="14100"/>
          <ac:spMkLst>
            <pc:docMk/>
            <pc:sldMk cId="2792027222" sldId="323"/>
            <ac:spMk id="2" creationId="{66AD5F47-2E8B-0F59-FBC8-797C5A9B4C12}"/>
          </ac:spMkLst>
        </pc:spChg>
        <pc:spChg chg="mod">
          <ac:chgData name="Jens Finn Christensen" userId="bd93b78f-23a0-4ddc-b1bb-1bd90d555b24" providerId="ADAL" clId="{27CD490A-2F54-43C9-8D81-539B7D853F9C}" dt="2024-08-29T13:53:14.470" v="6224" actId="26606"/>
          <ac:spMkLst>
            <pc:docMk/>
            <pc:sldMk cId="2792027222" sldId="323"/>
            <ac:spMk id="3" creationId="{F336E8B5-E906-67FE-002B-CCE5537FA5BE}"/>
          </ac:spMkLst>
        </pc:spChg>
        <pc:picChg chg="add mod">
          <ac:chgData name="Jens Finn Christensen" userId="bd93b78f-23a0-4ddc-b1bb-1bd90d555b24" providerId="ADAL" clId="{27CD490A-2F54-43C9-8D81-539B7D853F9C}" dt="2024-08-29T13:53:14.470" v="6224" actId="26606"/>
          <ac:picMkLst>
            <pc:docMk/>
            <pc:sldMk cId="2792027222" sldId="323"/>
            <ac:picMk id="2050" creationId="{3E72D0A0-4405-E537-3CC1-EFADDFA3507E}"/>
          </ac:picMkLst>
        </pc:picChg>
      </pc:sldChg>
      <pc:sldChg chg="addSp modSp add mod modNotesTx">
        <pc:chgData name="Jens Finn Christensen" userId="bd93b78f-23a0-4ddc-b1bb-1bd90d555b24" providerId="ADAL" clId="{27CD490A-2F54-43C9-8D81-539B7D853F9C}" dt="2024-08-29T13:51:00.783" v="6222" actId="113"/>
        <pc:sldMkLst>
          <pc:docMk/>
          <pc:sldMk cId="4107719690" sldId="324"/>
        </pc:sldMkLst>
        <pc:spChg chg="mod">
          <ac:chgData name="Jens Finn Christensen" userId="bd93b78f-23a0-4ddc-b1bb-1bd90d555b24" providerId="ADAL" clId="{27CD490A-2F54-43C9-8D81-539B7D853F9C}" dt="2024-08-29T13:51:00.783" v="6222" actId="113"/>
          <ac:spMkLst>
            <pc:docMk/>
            <pc:sldMk cId="4107719690" sldId="324"/>
            <ac:spMk id="2" creationId="{00000000-0000-0000-0000-000000000000}"/>
          </ac:spMkLst>
        </pc:spChg>
        <pc:spChg chg="mod">
          <ac:chgData name="Jens Finn Christensen" userId="bd93b78f-23a0-4ddc-b1bb-1bd90d555b24" providerId="ADAL" clId="{27CD490A-2F54-43C9-8D81-539B7D853F9C}" dt="2024-08-29T08:26:49.301" v="37" actId="20577"/>
          <ac:spMkLst>
            <pc:docMk/>
            <pc:sldMk cId="4107719690" sldId="324"/>
            <ac:spMk id="3" creationId="{00000000-0000-0000-0000-000000000000}"/>
          </ac:spMkLst>
        </pc:spChg>
        <pc:picChg chg="add mod">
          <ac:chgData name="Jens Finn Christensen" userId="bd93b78f-23a0-4ddc-b1bb-1bd90d555b24" providerId="ADAL" clId="{27CD490A-2F54-43C9-8D81-539B7D853F9C}" dt="2024-08-29T13:50:52.061" v="6221" actId="1076"/>
          <ac:picMkLst>
            <pc:docMk/>
            <pc:sldMk cId="4107719690" sldId="324"/>
            <ac:picMk id="1026" creationId="{6D6AA5D2-722F-24B1-2725-2730B1733BFD}"/>
          </ac:picMkLst>
        </pc:picChg>
      </pc:sldChg>
      <pc:sldChg chg="modSp add mod modNotesTx">
        <pc:chgData name="Jens Finn Christensen" userId="bd93b78f-23a0-4ddc-b1bb-1bd90d555b24" providerId="ADAL" clId="{27CD490A-2F54-43C9-8D81-539B7D853F9C}" dt="2024-08-30T08:59:43.323" v="6903" actId="20577"/>
        <pc:sldMkLst>
          <pc:docMk/>
          <pc:sldMk cId="1212431294" sldId="325"/>
        </pc:sldMkLst>
        <pc:spChg chg="mod">
          <ac:chgData name="Jens Finn Christensen" userId="bd93b78f-23a0-4ddc-b1bb-1bd90d555b24" providerId="ADAL" clId="{27CD490A-2F54-43C9-8D81-539B7D853F9C}" dt="2024-08-30T08:59:43.323" v="6903" actId="20577"/>
          <ac:spMkLst>
            <pc:docMk/>
            <pc:sldMk cId="1212431294" sldId="325"/>
            <ac:spMk id="2" creationId="{00000000-0000-0000-0000-000000000000}"/>
          </ac:spMkLst>
        </pc:spChg>
      </pc:sldChg>
      <pc:sldChg chg="modSp add mod modNotesTx">
        <pc:chgData name="Jens Finn Christensen" userId="bd93b78f-23a0-4ddc-b1bb-1bd90d555b24" providerId="ADAL" clId="{27CD490A-2F54-43C9-8D81-539B7D853F9C}" dt="2024-08-29T13:01:23.900" v="5148" actId="20577"/>
        <pc:sldMkLst>
          <pc:docMk/>
          <pc:sldMk cId="1509944854" sldId="326"/>
        </pc:sldMkLst>
        <pc:spChg chg="mod">
          <ac:chgData name="Jens Finn Christensen" userId="bd93b78f-23a0-4ddc-b1bb-1bd90d555b24" providerId="ADAL" clId="{27CD490A-2F54-43C9-8D81-539B7D853F9C}" dt="2024-08-29T13:01:23.900" v="5148" actId="20577"/>
          <ac:spMkLst>
            <pc:docMk/>
            <pc:sldMk cId="1509944854" sldId="326"/>
            <ac:spMk id="2" creationId="{07815C69-3A45-A95C-0C5B-5EA52C0CA728}"/>
          </ac:spMkLst>
        </pc:spChg>
        <pc:spChg chg="mod">
          <ac:chgData name="Jens Finn Christensen" userId="bd93b78f-23a0-4ddc-b1bb-1bd90d555b24" providerId="ADAL" clId="{27CD490A-2F54-43C9-8D81-539B7D853F9C}" dt="2024-08-29T09:24:22.422" v="1987" actId="20577"/>
          <ac:spMkLst>
            <pc:docMk/>
            <pc:sldMk cId="1509944854" sldId="326"/>
            <ac:spMk id="3" creationId="{AC3CB537-FB6F-FFFC-41FC-2B832943F68E}"/>
          </ac:spMkLst>
        </pc:spChg>
      </pc:sldChg>
      <pc:sldChg chg="addSp delSp modSp add mod ord modNotesTx">
        <pc:chgData name="Jens Finn Christensen" userId="bd93b78f-23a0-4ddc-b1bb-1bd90d555b24" providerId="ADAL" clId="{27CD490A-2F54-43C9-8D81-539B7D853F9C}" dt="2024-08-30T07:37:51.803" v="6893"/>
        <pc:sldMkLst>
          <pc:docMk/>
          <pc:sldMk cId="3403690217" sldId="327"/>
        </pc:sldMkLst>
        <pc:spChg chg="del">
          <ac:chgData name="Jens Finn Christensen" userId="bd93b78f-23a0-4ddc-b1bb-1bd90d555b24" providerId="ADAL" clId="{27CD490A-2F54-43C9-8D81-539B7D853F9C}" dt="2024-08-29T10:20:42.578" v="2643" actId="478"/>
          <ac:spMkLst>
            <pc:docMk/>
            <pc:sldMk cId="3403690217" sldId="327"/>
            <ac:spMk id="2" creationId="{92076C63-7619-2E20-1186-CF5AACA93E13}"/>
          </ac:spMkLst>
        </pc:spChg>
        <pc:spChg chg="mod">
          <ac:chgData name="Jens Finn Christensen" userId="bd93b78f-23a0-4ddc-b1bb-1bd90d555b24" providerId="ADAL" clId="{27CD490A-2F54-43C9-8D81-539B7D853F9C}" dt="2024-08-29T10:19:28.427" v="2597" actId="20577"/>
          <ac:spMkLst>
            <pc:docMk/>
            <pc:sldMk cId="3403690217" sldId="327"/>
            <ac:spMk id="3" creationId="{B24E41D3-49F1-09EC-E98F-3F86459ABBFF}"/>
          </ac:spMkLst>
        </pc:spChg>
        <pc:spChg chg="add del mod">
          <ac:chgData name="Jens Finn Christensen" userId="bd93b78f-23a0-4ddc-b1bb-1bd90d555b24" providerId="ADAL" clId="{27CD490A-2F54-43C9-8D81-539B7D853F9C}" dt="2024-08-29T10:20:52.258" v="2645" actId="3680"/>
          <ac:spMkLst>
            <pc:docMk/>
            <pc:sldMk cId="3403690217" sldId="327"/>
            <ac:spMk id="5" creationId="{2EBF5CAA-43CF-2853-BAC1-58665F56D064}"/>
          </ac:spMkLst>
        </pc:spChg>
        <pc:graphicFrameChg chg="del modGraphic">
          <ac:chgData name="Jens Finn Christensen" userId="bd93b78f-23a0-4ddc-b1bb-1bd90d555b24" providerId="ADAL" clId="{27CD490A-2F54-43C9-8D81-539B7D853F9C}" dt="2024-08-29T10:20:44.558" v="2644" actId="478"/>
          <ac:graphicFrameMkLst>
            <pc:docMk/>
            <pc:sldMk cId="3403690217" sldId="327"/>
            <ac:graphicFrameMk id="4" creationId="{F886AE2A-BEEB-37CA-54D3-0E3160231DF6}"/>
          </ac:graphicFrameMkLst>
        </pc:graphicFrameChg>
        <pc:graphicFrameChg chg="add mod ord modGraphic">
          <ac:chgData name="Jens Finn Christensen" userId="bd93b78f-23a0-4ddc-b1bb-1bd90d555b24" providerId="ADAL" clId="{27CD490A-2F54-43C9-8D81-539B7D853F9C}" dt="2024-08-29T12:57:32.275" v="5096" actId="20577"/>
          <ac:graphicFrameMkLst>
            <pc:docMk/>
            <pc:sldMk cId="3403690217" sldId="327"/>
            <ac:graphicFrameMk id="6" creationId="{786A5014-5557-AC15-A9F3-778FECDF2CBD}"/>
          </ac:graphicFrameMkLst>
        </pc:graphicFrameChg>
      </pc:sldChg>
      <pc:sldChg chg="modSp add del mod">
        <pc:chgData name="Jens Finn Christensen" userId="bd93b78f-23a0-4ddc-b1bb-1bd90d555b24" providerId="ADAL" clId="{27CD490A-2F54-43C9-8D81-539B7D853F9C}" dt="2024-08-29T10:10:35.082" v="2435" actId="47"/>
        <pc:sldMkLst>
          <pc:docMk/>
          <pc:sldMk cId="3999899203" sldId="327"/>
        </pc:sldMkLst>
        <pc:spChg chg="mod">
          <ac:chgData name="Jens Finn Christensen" userId="bd93b78f-23a0-4ddc-b1bb-1bd90d555b24" providerId="ADAL" clId="{27CD490A-2F54-43C9-8D81-539B7D853F9C}" dt="2024-08-29T10:09:27.291" v="2434" actId="20577"/>
          <ac:spMkLst>
            <pc:docMk/>
            <pc:sldMk cId="3999899203" sldId="327"/>
            <ac:spMk id="2" creationId="{00000000-0000-0000-0000-000000000000}"/>
          </ac:spMkLst>
        </pc:spChg>
      </pc:sldChg>
      <pc:sldChg chg="modSp add mod ord">
        <pc:chgData name="Jens Finn Christensen" userId="bd93b78f-23a0-4ddc-b1bb-1bd90d555b24" providerId="ADAL" clId="{27CD490A-2F54-43C9-8D81-539B7D853F9C}" dt="2024-08-30T09:19:54.567" v="7071"/>
        <pc:sldMkLst>
          <pc:docMk/>
          <pc:sldMk cId="1360109197" sldId="334"/>
        </pc:sldMkLst>
        <pc:spChg chg="mod">
          <ac:chgData name="Jens Finn Christensen" userId="bd93b78f-23a0-4ddc-b1bb-1bd90d555b24" providerId="ADAL" clId="{27CD490A-2F54-43C9-8D81-539B7D853F9C}" dt="2024-08-29T12:59:54.511" v="5112" actId="20577"/>
          <ac:spMkLst>
            <pc:docMk/>
            <pc:sldMk cId="1360109197" sldId="334"/>
            <ac:spMk id="5" creationId="{CBEEF170-79F4-366A-54FB-6C363420A4EB}"/>
          </ac:spMkLst>
        </pc:spChg>
      </pc:sldChg>
      <pc:sldChg chg="addSp modSp add mod modNotesTx">
        <pc:chgData name="Jens Finn Christensen" userId="bd93b78f-23a0-4ddc-b1bb-1bd90d555b24" providerId="ADAL" clId="{27CD490A-2F54-43C9-8D81-539B7D853F9C}" dt="2024-08-29T13:36:56.579" v="6138" actId="20577"/>
        <pc:sldMkLst>
          <pc:docMk/>
          <pc:sldMk cId="1746613506" sldId="335"/>
        </pc:sldMkLst>
        <pc:spChg chg="mod">
          <ac:chgData name="Jens Finn Christensen" userId="bd93b78f-23a0-4ddc-b1bb-1bd90d555b24" providerId="ADAL" clId="{27CD490A-2F54-43C9-8D81-539B7D853F9C}" dt="2024-08-29T13:36:56.579" v="6138" actId="20577"/>
          <ac:spMkLst>
            <pc:docMk/>
            <pc:sldMk cId="1746613506" sldId="335"/>
            <ac:spMk id="2" creationId="{E88B9B25-ED50-6878-FB8C-E8A793F3B0EC}"/>
          </ac:spMkLst>
        </pc:spChg>
        <pc:spChg chg="mod">
          <ac:chgData name="Jens Finn Christensen" userId="bd93b78f-23a0-4ddc-b1bb-1bd90d555b24" providerId="ADAL" clId="{27CD490A-2F54-43C9-8D81-539B7D853F9C}" dt="2024-08-29T13:10:20.730" v="5242" actId="122"/>
          <ac:spMkLst>
            <pc:docMk/>
            <pc:sldMk cId="1746613506" sldId="335"/>
            <ac:spMk id="3" creationId="{120AE7CE-73D3-CDBC-57D0-EBE4949B2DAA}"/>
          </ac:spMkLst>
        </pc:spChg>
        <pc:picChg chg="add mod">
          <ac:chgData name="Jens Finn Christensen" userId="bd93b78f-23a0-4ddc-b1bb-1bd90d555b24" providerId="ADAL" clId="{27CD490A-2F54-43C9-8D81-539B7D853F9C}" dt="2024-08-29T13:13:06.360" v="5331" actId="14100"/>
          <ac:picMkLst>
            <pc:docMk/>
            <pc:sldMk cId="1746613506" sldId="335"/>
            <ac:picMk id="1026" creationId="{5A31FF62-FDAA-25B1-26B2-258C0653DAA7}"/>
          </ac:picMkLst>
        </pc:picChg>
      </pc:sldChg>
      <pc:sldChg chg="modSp add mod modNotesTx">
        <pc:chgData name="Jens Finn Christensen" userId="bd93b78f-23a0-4ddc-b1bb-1bd90d555b24" providerId="ADAL" clId="{27CD490A-2F54-43C9-8D81-539B7D853F9C}" dt="2024-08-29T13:47:05.252" v="6211" actId="14100"/>
        <pc:sldMkLst>
          <pc:docMk/>
          <pc:sldMk cId="1934217170" sldId="336"/>
        </pc:sldMkLst>
        <pc:spChg chg="mod">
          <ac:chgData name="Jens Finn Christensen" userId="bd93b78f-23a0-4ddc-b1bb-1bd90d555b24" providerId="ADAL" clId="{27CD490A-2F54-43C9-8D81-539B7D853F9C}" dt="2024-08-29T13:47:05.252" v="6211" actId="14100"/>
          <ac:spMkLst>
            <pc:docMk/>
            <pc:sldMk cId="1934217170" sldId="336"/>
            <ac:spMk id="2" creationId="{E88B9B25-ED50-6878-FB8C-E8A793F3B0EC}"/>
          </ac:spMkLst>
        </pc:spChg>
      </pc:sldChg>
      <pc:sldChg chg="addSp delSp modSp add mod modNotesTx">
        <pc:chgData name="Jens Finn Christensen" userId="bd93b78f-23a0-4ddc-b1bb-1bd90d555b24" providerId="ADAL" clId="{27CD490A-2F54-43C9-8D81-539B7D853F9C}" dt="2024-08-30T09:32:02.060" v="7174" actId="20577"/>
        <pc:sldMkLst>
          <pc:docMk/>
          <pc:sldMk cId="2775559145" sldId="337"/>
        </pc:sldMkLst>
        <pc:spChg chg="mod">
          <ac:chgData name="Jens Finn Christensen" userId="bd93b78f-23a0-4ddc-b1bb-1bd90d555b24" providerId="ADAL" clId="{27CD490A-2F54-43C9-8D81-539B7D853F9C}" dt="2024-08-30T06:59:09.295" v="6273" actId="20577"/>
          <ac:spMkLst>
            <pc:docMk/>
            <pc:sldMk cId="2775559145" sldId="337"/>
            <ac:spMk id="3" creationId="{B24E41D3-49F1-09EC-E98F-3F86459ABBFF}"/>
          </ac:spMkLst>
        </pc:spChg>
        <pc:graphicFrameChg chg="del modGraphic">
          <ac:chgData name="Jens Finn Christensen" userId="bd93b78f-23a0-4ddc-b1bb-1bd90d555b24" providerId="ADAL" clId="{27CD490A-2F54-43C9-8D81-539B7D853F9C}" dt="2024-08-30T06:58:57.301" v="6228" actId="478"/>
          <ac:graphicFrameMkLst>
            <pc:docMk/>
            <pc:sldMk cId="2775559145" sldId="337"/>
            <ac:graphicFrameMk id="4" creationId="{F886AE2A-BEEB-37CA-54D3-0E3160231DF6}"/>
          </ac:graphicFrameMkLst>
        </pc:graphicFrameChg>
        <pc:graphicFrameChg chg="add mod modGraphic">
          <ac:chgData name="Jens Finn Christensen" userId="bd93b78f-23a0-4ddc-b1bb-1bd90d555b24" providerId="ADAL" clId="{27CD490A-2F54-43C9-8D81-539B7D853F9C}" dt="2024-08-30T07:28:20.315" v="6675" actId="6549"/>
          <ac:graphicFrameMkLst>
            <pc:docMk/>
            <pc:sldMk cId="2775559145" sldId="337"/>
            <ac:graphicFrameMk id="5" creationId="{5A0E1F2B-934A-E4D0-CC05-96AF3F62077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2" y="0"/>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t" anchorCtr="0" compatLnSpc="1">
            <a:prstTxWarp prst="textNoShape">
              <a:avLst/>
            </a:prstTxWarp>
          </a:bodyPr>
          <a:lstStyle>
            <a:lvl1pPr>
              <a:defRPr sz="1200"/>
            </a:lvl1pPr>
          </a:lstStyle>
          <a:p>
            <a:endParaRPr lang="da-DK"/>
          </a:p>
        </p:txBody>
      </p:sp>
      <p:sp>
        <p:nvSpPr>
          <p:cNvPr id="11267" name="Rectangle 3"/>
          <p:cNvSpPr>
            <a:spLocks noGrp="1" noChangeArrowheads="1"/>
          </p:cNvSpPr>
          <p:nvPr>
            <p:ph type="dt" sz="quarter" idx="1"/>
          </p:nvPr>
        </p:nvSpPr>
        <p:spPr bwMode="auto">
          <a:xfrm>
            <a:off x="3858313" y="0"/>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t" anchorCtr="0" compatLnSpc="1">
            <a:prstTxWarp prst="textNoShape">
              <a:avLst/>
            </a:prstTxWarp>
          </a:bodyPr>
          <a:lstStyle>
            <a:lvl1pPr algn="r">
              <a:defRPr sz="1200"/>
            </a:lvl1pPr>
          </a:lstStyle>
          <a:p>
            <a:endParaRPr lang="da-DK"/>
          </a:p>
        </p:txBody>
      </p:sp>
      <p:sp>
        <p:nvSpPr>
          <p:cNvPr id="11268" name="Rectangle 4"/>
          <p:cNvSpPr>
            <a:spLocks noGrp="1" noChangeArrowheads="1"/>
          </p:cNvSpPr>
          <p:nvPr>
            <p:ph type="ftr" sz="quarter" idx="2"/>
          </p:nvPr>
        </p:nvSpPr>
        <p:spPr bwMode="auto">
          <a:xfrm>
            <a:off x="2" y="9443879"/>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b" anchorCtr="0" compatLnSpc="1">
            <a:prstTxWarp prst="textNoShape">
              <a:avLst/>
            </a:prstTxWarp>
          </a:bodyPr>
          <a:lstStyle>
            <a:lvl1pPr>
              <a:defRPr sz="1200"/>
            </a:lvl1pPr>
          </a:lstStyle>
          <a:p>
            <a:endParaRPr lang="da-DK"/>
          </a:p>
        </p:txBody>
      </p:sp>
      <p:sp>
        <p:nvSpPr>
          <p:cNvPr id="11269" name="Rectangle 5"/>
          <p:cNvSpPr>
            <a:spLocks noGrp="1" noChangeArrowheads="1"/>
          </p:cNvSpPr>
          <p:nvPr>
            <p:ph type="sldNum" sz="quarter" idx="3"/>
          </p:nvPr>
        </p:nvSpPr>
        <p:spPr bwMode="auto">
          <a:xfrm>
            <a:off x="3858313" y="9443879"/>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b" anchorCtr="0" compatLnSpc="1">
            <a:prstTxWarp prst="textNoShape">
              <a:avLst/>
            </a:prstTxWarp>
          </a:bodyPr>
          <a:lstStyle>
            <a:lvl1pPr algn="r">
              <a:defRPr sz="1200"/>
            </a:lvl1pPr>
          </a:lstStyle>
          <a:p>
            <a:fld id="{8CE0E76D-9201-4B65-8628-E93D3D5CEE1F}" type="slidenum">
              <a:rPr lang="da-DK"/>
              <a:pPr/>
              <a:t>‹nr.›</a:t>
            </a:fld>
            <a:endParaRPr lang="da-DK"/>
          </a:p>
        </p:txBody>
      </p:sp>
    </p:spTree>
    <p:extLst>
      <p:ext uri="{BB962C8B-B14F-4D97-AF65-F5344CB8AC3E}">
        <p14:creationId xmlns:p14="http://schemas.microsoft.com/office/powerpoint/2010/main" val="2039400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0"/>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t" anchorCtr="0" compatLnSpc="1">
            <a:prstTxWarp prst="textNoShape">
              <a:avLst/>
            </a:prstTxWarp>
          </a:bodyPr>
          <a:lstStyle>
            <a:lvl1pPr>
              <a:defRPr sz="1200"/>
            </a:lvl1pPr>
          </a:lstStyle>
          <a:p>
            <a:endParaRPr lang="da-DK"/>
          </a:p>
        </p:txBody>
      </p:sp>
      <p:sp>
        <p:nvSpPr>
          <p:cNvPr id="3075" name="Rectangle 3"/>
          <p:cNvSpPr>
            <a:spLocks noGrp="1" noChangeArrowheads="1"/>
          </p:cNvSpPr>
          <p:nvPr>
            <p:ph type="dt" idx="1"/>
          </p:nvPr>
        </p:nvSpPr>
        <p:spPr bwMode="auto">
          <a:xfrm>
            <a:off x="3858313" y="0"/>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t" anchorCtr="0" compatLnSpc="1">
            <a:prstTxWarp prst="textNoShape">
              <a:avLst/>
            </a:prstTxWarp>
          </a:bodyPr>
          <a:lstStyle>
            <a:lvl1pPr algn="r">
              <a:defRPr sz="1200"/>
            </a:lvl1pPr>
          </a:lstStyle>
          <a:p>
            <a:endParaRPr lang="da-DK"/>
          </a:p>
        </p:txBody>
      </p:sp>
      <p:sp>
        <p:nvSpPr>
          <p:cNvPr id="3076" name="Rectangle 4"/>
          <p:cNvSpPr>
            <a:spLocks noGrp="1" noRot="1" noChangeAspect="1" noChangeArrowheads="1" noTextEdit="1"/>
          </p:cNvSpPr>
          <p:nvPr>
            <p:ph type="sldImg" idx="2"/>
          </p:nvPr>
        </p:nvSpPr>
        <p:spPr bwMode="auto">
          <a:xfrm>
            <a:off x="90488" y="746125"/>
            <a:ext cx="6627812" cy="3727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07839" y="4721942"/>
            <a:ext cx="4993112" cy="4473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t" anchorCtr="0" compatLnSpc="1">
            <a:prstTxWarp prst="textNoShape">
              <a:avLst/>
            </a:prstTxWarp>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p>
        </p:txBody>
      </p:sp>
      <p:sp>
        <p:nvSpPr>
          <p:cNvPr id="3078" name="Rectangle 6"/>
          <p:cNvSpPr>
            <a:spLocks noGrp="1" noChangeArrowheads="1"/>
          </p:cNvSpPr>
          <p:nvPr>
            <p:ph type="ftr" sz="quarter" idx="4"/>
          </p:nvPr>
        </p:nvSpPr>
        <p:spPr bwMode="auto">
          <a:xfrm>
            <a:off x="2" y="9443879"/>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b" anchorCtr="0" compatLnSpc="1">
            <a:prstTxWarp prst="textNoShape">
              <a:avLst/>
            </a:prstTxWarp>
          </a:bodyPr>
          <a:lstStyle>
            <a:lvl1pPr>
              <a:defRPr sz="1200"/>
            </a:lvl1pPr>
          </a:lstStyle>
          <a:p>
            <a:endParaRPr lang="da-DK"/>
          </a:p>
        </p:txBody>
      </p:sp>
      <p:sp>
        <p:nvSpPr>
          <p:cNvPr id="3079" name="Rectangle 7"/>
          <p:cNvSpPr>
            <a:spLocks noGrp="1" noChangeArrowheads="1"/>
          </p:cNvSpPr>
          <p:nvPr>
            <p:ph type="sldNum" sz="quarter" idx="5"/>
          </p:nvPr>
        </p:nvSpPr>
        <p:spPr bwMode="auto">
          <a:xfrm>
            <a:off x="3858313" y="9443879"/>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510" tIns="46255" rIns="92510" bIns="46255" numCol="1" anchor="b" anchorCtr="0" compatLnSpc="1">
            <a:prstTxWarp prst="textNoShape">
              <a:avLst/>
            </a:prstTxWarp>
          </a:bodyPr>
          <a:lstStyle>
            <a:lvl1pPr algn="r">
              <a:defRPr sz="1200"/>
            </a:lvl1pPr>
          </a:lstStyle>
          <a:p>
            <a:fld id="{8FB34B4A-B9BF-4C51-9AFC-15708253A301}" type="slidenum">
              <a:rPr lang="da-DK"/>
              <a:pPr/>
              <a:t>‹nr.›</a:t>
            </a:fld>
            <a:endParaRPr lang="da-DK"/>
          </a:p>
        </p:txBody>
      </p:sp>
    </p:spTree>
    <p:extLst>
      <p:ext uri="{BB962C8B-B14F-4D97-AF65-F5344CB8AC3E}">
        <p14:creationId xmlns:p14="http://schemas.microsoft.com/office/powerpoint/2010/main" val="11943903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Tak</a:t>
            </a:r>
          </a:p>
          <a:p>
            <a:r>
              <a:rPr lang="da-DK" dirty="0"/>
              <a:t>Hvem er jeg (OK, trepart)</a:t>
            </a:r>
          </a:p>
          <a:p>
            <a:r>
              <a:rPr lang="da-DK" b="1" dirty="0"/>
              <a:t>Program:</a:t>
            </a:r>
          </a:p>
          <a:p>
            <a:r>
              <a:rPr lang="da-DK" dirty="0"/>
              <a:t>OK-24 og treparten</a:t>
            </a:r>
          </a:p>
          <a:p>
            <a:r>
              <a:rPr lang="da-DK" dirty="0"/>
              <a:t>Historiske løn stigninger: baggrunden og hvem får og hvornår</a:t>
            </a:r>
          </a:p>
          <a:p>
            <a:r>
              <a:rPr lang="da-DK" dirty="0"/>
              <a:t>(ikke slavisk gennemgang af lønstigningerne for de enkelte grupper)</a:t>
            </a:r>
          </a:p>
          <a:p>
            <a:r>
              <a:rPr lang="da-DK" dirty="0"/>
              <a:t>Normaltjenestes længde</a:t>
            </a:r>
          </a:p>
          <a:p>
            <a:r>
              <a:rPr lang="da-DK" dirty="0"/>
              <a:t>Opsparingskonto</a:t>
            </a:r>
          </a:p>
          <a:p>
            <a:r>
              <a:rPr lang="da-DK" dirty="0"/>
              <a:t>Plustid </a:t>
            </a:r>
          </a:p>
          <a:p>
            <a:r>
              <a:rPr lang="da-DK" dirty="0"/>
              <a:t>- Alle tre ting handler om fleksibilitet</a:t>
            </a:r>
          </a:p>
          <a:p>
            <a:r>
              <a:rPr lang="da-DK" dirty="0"/>
              <a:t>Ny EU-dom om rådighedstjeneste og hviletid</a:t>
            </a:r>
          </a:p>
          <a:p>
            <a:endParaRPr lang="da-DK" dirty="0"/>
          </a:p>
          <a:p>
            <a:endParaRPr lang="da-DK" dirty="0"/>
          </a:p>
        </p:txBody>
      </p:sp>
      <p:sp>
        <p:nvSpPr>
          <p:cNvPr id="4" name="Pladsholder til diasnummer 3"/>
          <p:cNvSpPr>
            <a:spLocks noGrp="1"/>
          </p:cNvSpPr>
          <p:nvPr>
            <p:ph type="sldNum" sz="quarter" idx="10"/>
          </p:nvPr>
        </p:nvSpPr>
        <p:spPr/>
        <p:txBody>
          <a:bodyPr/>
          <a:lstStyle/>
          <a:p>
            <a:fld id="{8FB34B4A-B9BF-4C51-9AFC-15708253A301}" type="slidenum">
              <a:rPr lang="da-DK" smtClean="0"/>
              <a:pPr/>
              <a:t>1</a:t>
            </a:fld>
            <a:endParaRPr lang="da-DK"/>
          </a:p>
        </p:txBody>
      </p:sp>
    </p:spTree>
    <p:extLst>
      <p:ext uri="{BB962C8B-B14F-4D97-AF65-F5344CB8AC3E}">
        <p14:creationId xmlns:p14="http://schemas.microsoft.com/office/powerpoint/2010/main" val="976982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F45668-97E8-8A78-E754-A98A4B88BF44}"/>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5B321684-280E-98D9-BF6A-A9B614BEBE6B}"/>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613BBC31-A8DE-8E10-9023-41BC2BB07BEE}"/>
              </a:ext>
            </a:extLst>
          </p:cNvPr>
          <p:cNvSpPr>
            <a:spLocks noGrp="1"/>
          </p:cNvSpPr>
          <p:nvPr>
            <p:ph type="body" idx="1"/>
          </p:nvPr>
        </p:nvSpPr>
        <p:spPr/>
        <p:txBody>
          <a:bodyPr/>
          <a:lstStyle/>
          <a:p>
            <a:r>
              <a:rPr lang="da-DK" baseline="0" dirty="0"/>
              <a:t>Med midler fra trepartsaftalen er der indført et nyt tillæg til de medarbejdere, der påtager sig tjenester uden for dagarbejdstiden. Det definerer vi som de tidspunkter der udløser betaling af særydelser.</a:t>
            </a:r>
          </a:p>
          <a:p>
            <a:endParaRPr lang="da-DK" baseline="0" dirty="0"/>
          </a:p>
          <a:p>
            <a:r>
              <a:rPr lang="da-DK" baseline="0" dirty="0"/>
              <a:t>Socialpædagogerne anvender ikke ordet ”vagt” – vi har tjenester – ordet vagt er nedarvet fra trepartsaftalen og derfor anvendes det her.</a:t>
            </a:r>
          </a:p>
          <a:p>
            <a:endParaRPr lang="da-DK" baseline="0" dirty="0"/>
          </a:p>
          <a:p>
            <a:r>
              <a:rPr lang="da-DK" baseline="0" dirty="0"/>
              <a:t>Tillægget ydes forlods til alle der forventes at have minimum 300 timer årligt vagtarbejde – tjeneste – i et kalenderår. </a:t>
            </a:r>
          </a:p>
          <a:p>
            <a:endParaRPr lang="da-DK" baseline="0" dirty="0"/>
          </a:p>
          <a:p>
            <a:r>
              <a:rPr lang="da-DK" baseline="0" dirty="0"/>
              <a:t>Vagttimer præsteret som rådighedsvagter kan efter lokal aftale indregnes. Det skal I altså selv indgå aftaler om. </a:t>
            </a:r>
          </a:p>
          <a:p>
            <a:endParaRPr lang="da-DK" baseline="0" dirty="0"/>
          </a:p>
          <a:p>
            <a:r>
              <a:rPr lang="da-DK" baseline="0" dirty="0"/>
              <a:t>Hvis en ansat ikke opfylder kravet om minimum 300 timer, så bortfalder tillægget uden varsel det følgende år. Opgørelse følger kalenderåret og løber dermed fra 1. januar til 31. december. Opnår medarbejderen i det følgende år igen minimum 300 timers tjeneste uden for dagtjenesten, ydes man igen tillægget der i nutidskroner svarer til ca. 7.000 kr. årligt. </a:t>
            </a:r>
          </a:p>
          <a:p>
            <a:endParaRPr lang="da-DK" baseline="0" dirty="0"/>
          </a:p>
          <a:p>
            <a:endParaRPr lang="da-DK" baseline="0" dirty="0"/>
          </a:p>
          <a:p>
            <a:endParaRPr lang="da-DK" baseline="0" dirty="0"/>
          </a:p>
          <a:p>
            <a:endParaRPr lang="da-DK" baseline="0" dirty="0"/>
          </a:p>
        </p:txBody>
      </p:sp>
      <p:sp>
        <p:nvSpPr>
          <p:cNvPr id="4" name="Pladsholder til diasnummer 3">
            <a:extLst>
              <a:ext uri="{FF2B5EF4-FFF2-40B4-BE49-F238E27FC236}">
                <a16:creationId xmlns:a16="http://schemas.microsoft.com/office/drawing/2014/main" id="{EA8FFFF6-5D2D-C51A-B193-1910F48EDA75}"/>
              </a:ext>
            </a:extLst>
          </p:cNvPr>
          <p:cNvSpPr>
            <a:spLocks noGrp="1"/>
          </p:cNvSpPr>
          <p:nvPr>
            <p:ph type="sldNum" sz="quarter" idx="10"/>
          </p:nvPr>
        </p:nvSpPr>
        <p:spPr/>
        <p:txBody>
          <a:bodyPr/>
          <a:lstStyle/>
          <a:p>
            <a:fld id="{8FB34B4A-B9BF-4C51-9AFC-15708253A301}" type="slidenum">
              <a:rPr lang="da-DK" smtClean="0"/>
              <a:pPr/>
              <a:t>10</a:t>
            </a:fld>
            <a:endParaRPr lang="da-DK"/>
          </a:p>
        </p:txBody>
      </p:sp>
    </p:spTree>
    <p:extLst>
      <p:ext uri="{BB962C8B-B14F-4D97-AF65-F5344CB8AC3E}">
        <p14:creationId xmlns:p14="http://schemas.microsoft.com/office/powerpoint/2010/main" val="1039824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E99A7-3BE9-8852-DA8E-BA7D8B8D97B3}"/>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218CAE33-EA29-6B48-44FF-7EDB9B88D6A7}"/>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3FC17BBA-4371-0064-B577-78645CF10D9A}"/>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April 2024:</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Lidt udfordringerne med at få pengene udbetalt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Lavet aftaler med KL og RLTN om at udbetale pengene, selvom overenskomsterne ikke er redigeret færdige</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Juni 2024:</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Engangsbeløb for januar-marts 2024 – trepartsmidler følger kalenderår</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Oktober 2024:</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Lidt lavere henholdsvis end 1,74 KL og 1,76 regionerne</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Januar 2025:</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Både løn og arbejdstid</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April 2025:</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Lidt på løn (10 år) og pension</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Januar 2026:</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Kun kommunerne, da indfasningen i regionerne var 2025</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p:txBody>
      </p:sp>
      <p:sp>
        <p:nvSpPr>
          <p:cNvPr id="4" name="Pladsholder til diasnummer 3">
            <a:extLst>
              <a:ext uri="{FF2B5EF4-FFF2-40B4-BE49-F238E27FC236}">
                <a16:creationId xmlns:a16="http://schemas.microsoft.com/office/drawing/2014/main" id="{0F391C2D-6A23-E860-A102-A9733DFB8140}"/>
              </a:ext>
            </a:extLst>
          </p:cNvPr>
          <p:cNvSpPr>
            <a:spLocks noGrp="1"/>
          </p:cNvSpPr>
          <p:nvPr>
            <p:ph type="sldNum" sz="quarter" idx="10"/>
          </p:nvPr>
        </p:nvSpPr>
        <p:spPr/>
        <p:txBody>
          <a:bodyPr/>
          <a:lstStyle/>
          <a:p>
            <a:fld id="{8FB34B4A-B9BF-4C51-9AFC-15708253A301}" type="slidenum">
              <a:rPr lang="da-DK" smtClean="0"/>
              <a:pPr/>
              <a:t>12</a:t>
            </a:fld>
            <a:endParaRPr lang="da-DK"/>
          </a:p>
        </p:txBody>
      </p:sp>
    </p:spTree>
    <p:extLst>
      <p:ext uri="{BB962C8B-B14F-4D97-AF65-F5344CB8AC3E}">
        <p14:creationId xmlns:p14="http://schemas.microsoft.com/office/powerpoint/2010/main" val="145615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E237E-25B9-D5B6-4134-E3CEECEB43B0}"/>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118C1D87-8BE8-56DC-B575-29CC66BA085F}"/>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07DB3F3D-4B95-8A33-5DDD-A23705AFBB1A}"/>
              </a:ext>
            </a:extLst>
          </p:cNvPr>
          <p:cNvSpPr>
            <a:spLocks noGrp="1"/>
          </p:cNvSpPr>
          <p:nvPr>
            <p:ph type="body" idx="1"/>
          </p:nvPr>
        </p:nvSpPr>
        <p:spPr/>
        <p:txBody>
          <a:bodyPr/>
          <a:lstStyle/>
          <a:p>
            <a:r>
              <a:rPr lang="da-DK" baseline="0" dirty="0"/>
              <a:t>Del af trepartsaftalen – modydelse</a:t>
            </a:r>
          </a:p>
          <a:p>
            <a:endParaRPr lang="da-DK" baseline="0" dirty="0"/>
          </a:p>
          <a:p>
            <a:r>
              <a:rPr lang="da-DK" baseline="0" dirty="0"/>
              <a:t>Arbejdsgiverne ville have 16 timer i weekenderne og 12 i hverdage</a:t>
            </a:r>
          </a:p>
        </p:txBody>
      </p:sp>
      <p:sp>
        <p:nvSpPr>
          <p:cNvPr id="4" name="Pladsholder til diasnummer 3">
            <a:extLst>
              <a:ext uri="{FF2B5EF4-FFF2-40B4-BE49-F238E27FC236}">
                <a16:creationId xmlns:a16="http://schemas.microsoft.com/office/drawing/2014/main" id="{186FAECD-789A-38B0-1844-AAECD587EE59}"/>
              </a:ext>
            </a:extLst>
          </p:cNvPr>
          <p:cNvSpPr>
            <a:spLocks noGrp="1"/>
          </p:cNvSpPr>
          <p:nvPr>
            <p:ph type="sldNum" sz="quarter" idx="10"/>
          </p:nvPr>
        </p:nvSpPr>
        <p:spPr/>
        <p:txBody>
          <a:bodyPr/>
          <a:lstStyle/>
          <a:p>
            <a:fld id="{8FB34B4A-B9BF-4C51-9AFC-15708253A301}" type="slidenum">
              <a:rPr lang="da-DK" smtClean="0"/>
              <a:pPr/>
              <a:t>13</a:t>
            </a:fld>
            <a:endParaRPr lang="da-DK"/>
          </a:p>
        </p:txBody>
      </p:sp>
    </p:spTree>
    <p:extLst>
      <p:ext uri="{BB962C8B-B14F-4D97-AF65-F5344CB8AC3E}">
        <p14:creationId xmlns:p14="http://schemas.microsoft.com/office/powerpoint/2010/main" val="4224709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E237E-25B9-D5B6-4134-E3CEECEB43B0}"/>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118C1D87-8BE8-56DC-B575-29CC66BA085F}"/>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07DB3F3D-4B95-8A33-5DDD-A23705AFBB1A}"/>
              </a:ext>
            </a:extLst>
          </p:cNvPr>
          <p:cNvSpPr>
            <a:spLocks noGrp="1"/>
          </p:cNvSpPr>
          <p:nvPr>
            <p:ph type="body" idx="1"/>
          </p:nvPr>
        </p:nvSpPr>
        <p:spPr/>
        <p:txBody>
          <a:bodyPr/>
          <a:lstStyle/>
          <a:p>
            <a:r>
              <a:rPr lang="da-DK" baseline="0" dirty="0"/>
              <a:t>Plustid</a:t>
            </a:r>
          </a:p>
          <a:p>
            <a:endParaRPr lang="da-DK" baseline="0" dirty="0"/>
          </a:p>
          <a:p>
            <a:r>
              <a:rPr lang="da-DK" baseline="0" dirty="0"/>
              <a:t>Arbejdsgiver krav</a:t>
            </a:r>
          </a:p>
          <a:p>
            <a:endParaRPr lang="da-DK" baseline="0" dirty="0"/>
          </a:p>
          <a:p>
            <a:r>
              <a:rPr lang="da-DK" baseline="0" dirty="0"/>
              <a:t>Sygeplejersker, HK og AC har det: bruges meget lidt af medarbejderne</a:t>
            </a:r>
          </a:p>
          <a:p>
            <a:endParaRPr lang="da-DK" baseline="0" dirty="0"/>
          </a:p>
          <a:p>
            <a:r>
              <a:rPr lang="da-DK" baseline="0" dirty="0"/>
              <a:t>Fordele:</a:t>
            </a:r>
          </a:p>
          <a:p>
            <a:r>
              <a:rPr lang="da-DK" baseline="0" dirty="0"/>
              <a:t>Garanteret fast højere timetal og løn</a:t>
            </a:r>
          </a:p>
          <a:p>
            <a:endParaRPr lang="da-DK" baseline="0" dirty="0"/>
          </a:p>
          <a:p>
            <a:r>
              <a:rPr lang="da-DK" baseline="0" dirty="0"/>
              <a:t>Ulempe:</a:t>
            </a:r>
          </a:p>
          <a:p>
            <a:r>
              <a:rPr lang="da-DK" baseline="0" dirty="0"/>
              <a:t>Får kun normalaflønning af timerne</a:t>
            </a:r>
          </a:p>
          <a:p>
            <a:endParaRPr lang="da-DK" baseline="0" dirty="0"/>
          </a:p>
          <a:p>
            <a:r>
              <a:rPr lang="da-DK" baseline="0" dirty="0"/>
              <a:t>Andet:</a:t>
            </a:r>
          </a:p>
          <a:p>
            <a:r>
              <a:rPr lang="da-DK" baseline="0" dirty="0"/>
              <a:t>RLTN: først efter 3 måneders ansættelse</a:t>
            </a:r>
          </a:p>
          <a:p>
            <a:endParaRPr lang="da-DK" baseline="0" dirty="0"/>
          </a:p>
          <a:p>
            <a:r>
              <a:rPr lang="da-DK" baseline="0" dirty="0"/>
              <a:t>Opsiges:</a:t>
            </a:r>
          </a:p>
          <a:p>
            <a:r>
              <a:rPr lang="da-DK" baseline="0" dirty="0"/>
              <a:t>KL: 3 måneder</a:t>
            </a:r>
          </a:p>
          <a:p>
            <a:r>
              <a:rPr lang="da-DK" baseline="0" dirty="0"/>
              <a:t>RLTN: individuel varsel</a:t>
            </a:r>
          </a:p>
          <a:p>
            <a:endParaRPr lang="da-DK" baseline="0" dirty="0"/>
          </a:p>
          <a:p>
            <a:endParaRPr lang="da-DK" baseline="0" dirty="0"/>
          </a:p>
        </p:txBody>
      </p:sp>
      <p:sp>
        <p:nvSpPr>
          <p:cNvPr id="4" name="Pladsholder til diasnummer 3">
            <a:extLst>
              <a:ext uri="{FF2B5EF4-FFF2-40B4-BE49-F238E27FC236}">
                <a16:creationId xmlns:a16="http://schemas.microsoft.com/office/drawing/2014/main" id="{186FAECD-789A-38B0-1844-AAECD587EE59}"/>
              </a:ext>
            </a:extLst>
          </p:cNvPr>
          <p:cNvSpPr>
            <a:spLocks noGrp="1"/>
          </p:cNvSpPr>
          <p:nvPr>
            <p:ph type="sldNum" sz="quarter" idx="10"/>
          </p:nvPr>
        </p:nvSpPr>
        <p:spPr/>
        <p:txBody>
          <a:bodyPr/>
          <a:lstStyle/>
          <a:p>
            <a:fld id="{8FB34B4A-B9BF-4C51-9AFC-15708253A301}" type="slidenum">
              <a:rPr lang="da-DK" smtClean="0"/>
              <a:pPr/>
              <a:t>14</a:t>
            </a:fld>
            <a:endParaRPr lang="da-DK"/>
          </a:p>
        </p:txBody>
      </p:sp>
    </p:spTree>
    <p:extLst>
      <p:ext uri="{BB962C8B-B14F-4D97-AF65-F5344CB8AC3E}">
        <p14:creationId xmlns:p14="http://schemas.microsoft.com/office/powerpoint/2010/main" val="2878884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A8F6DF-DA5E-0DCF-0822-7CABEE8D0E21}"/>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E94BD086-7CBC-EEC5-63CD-15D6A4169EE2}"/>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A1D6990C-0819-F014-7D8F-2CD239D0E4B7}"/>
              </a:ext>
            </a:extLst>
          </p:cNvPr>
          <p:cNvSpPr>
            <a:spLocks noGrp="1"/>
          </p:cNvSpPr>
          <p:nvPr>
            <p:ph type="body" idx="1"/>
          </p:nvPr>
        </p:nvSpPr>
        <p:spPr/>
        <p:txBody>
          <a:bodyPr/>
          <a:lstStyle/>
          <a:p>
            <a:pPr>
              <a:lnSpc>
                <a:spcPct val="115000"/>
              </a:lnSpc>
            </a:pPr>
            <a:r>
              <a:rPr lang="da-DK" sz="1800" b="1" baseline="0" dirty="0"/>
              <a:t>Trepartsaftalen:</a:t>
            </a:r>
          </a:p>
          <a:p>
            <a:pPr>
              <a:lnSpc>
                <a:spcPct val="115000"/>
              </a:lnSpc>
            </a:pPr>
            <a:r>
              <a:rPr lang="da-DK" sz="1800" baseline="0" dirty="0"/>
              <a:t>Udgangspunktet er, at offentlige ansatte arbejder på fuld tid, og at omfanget af deltid skal nedbringes væsentligt.</a:t>
            </a:r>
            <a:endParaRPr lang="da-DK" sz="1800" b="1" dirty="0">
              <a:effectLst/>
              <a:latin typeface="Verdana" panose="020B060403050404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15000"/>
              </a:lnSpc>
              <a:spcBef>
                <a:spcPct val="30000"/>
              </a:spcBef>
              <a:spcAft>
                <a:spcPct val="0"/>
              </a:spcAft>
              <a:buClrTx/>
              <a:buSzTx/>
              <a:buFontTx/>
              <a:buNone/>
              <a:tabLst/>
              <a:defRPr/>
            </a:pPr>
            <a:r>
              <a:rPr lang="da-DK" sz="1800" b="0" dirty="0">
                <a:effectLst/>
                <a:latin typeface="Verdana" panose="020B0604030504040204" pitchFamily="34" charset="0"/>
                <a:ea typeface="Times New Roman" panose="02020603050405020304" pitchFamily="18" charset="0"/>
                <a:cs typeface="Times New Roman" panose="02020603050405020304" pitchFamily="18" charset="0"/>
              </a:rPr>
              <a:t>SL 40% på deltid, gjort op med deltidskultur</a:t>
            </a:r>
          </a:p>
          <a:p>
            <a:pPr marL="0" marR="0" lvl="0" indent="0" algn="l" defTabSz="914400" rtl="0" eaLnBrk="1" fontAlgn="base" latinLnBrk="0" hangingPunct="1">
              <a:lnSpc>
                <a:spcPct val="115000"/>
              </a:lnSpc>
              <a:spcBef>
                <a:spcPct val="30000"/>
              </a:spcBef>
              <a:spcAft>
                <a:spcPct val="0"/>
              </a:spcAft>
              <a:buClrTx/>
              <a:buSzTx/>
              <a:buFontTx/>
              <a:buNone/>
              <a:tabLst/>
              <a:defRPr/>
            </a:pPr>
            <a:endParaRPr lang="da-DK" sz="1800" b="0" dirty="0">
              <a:effectLst/>
              <a:latin typeface="Verdana" panose="020B060403050404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15000"/>
              </a:lnSpc>
              <a:spcBef>
                <a:spcPct val="30000"/>
              </a:spcBef>
              <a:spcAft>
                <a:spcPct val="0"/>
              </a:spcAft>
              <a:buClrTx/>
              <a:buSzTx/>
              <a:buFontTx/>
              <a:buNone/>
              <a:tabLst/>
              <a:defRPr/>
            </a:pPr>
            <a:r>
              <a:rPr lang="da-DK" sz="1800" b="1" dirty="0">
                <a:effectLst/>
                <a:latin typeface="Verdana" panose="020B0604030504040204" pitchFamily="34" charset="0"/>
                <a:ea typeface="Times New Roman" panose="02020603050405020304" pitchFamily="18" charset="0"/>
                <a:cs typeface="Times New Roman" panose="02020603050405020304" pitchFamily="18" charset="0"/>
              </a:rPr>
              <a:t>Alle stillinger på fuld tid:</a:t>
            </a:r>
          </a:p>
          <a:p>
            <a:pPr marL="0" marR="0" lvl="0" indent="0" algn="l" defTabSz="914400" rtl="0" eaLnBrk="1" fontAlgn="base" latinLnBrk="0" hangingPunct="1">
              <a:lnSpc>
                <a:spcPct val="115000"/>
              </a:lnSpc>
              <a:spcBef>
                <a:spcPct val="30000"/>
              </a:spcBef>
              <a:spcAft>
                <a:spcPct val="0"/>
              </a:spcAft>
              <a:buClrTx/>
              <a:buSzTx/>
              <a:buFontTx/>
              <a:buNone/>
              <a:tabLst/>
              <a:defRPr/>
            </a:pPr>
            <a:r>
              <a:rPr lang="da-DK" sz="1800" b="0" dirty="0">
                <a:effectLst/>
                <a:latin typeface="Verdana" panose="020B0604030504040204" pitchFamily="34" charset="0"/>
                <a:ea typeface="Times New Roman" panose="02020603050405020304" pitchFamily="18" charset="0"/>
                <a:cs typeface="Times New Roman" panose="02020603050405020304" pitchFamily="18" charset="0"/>
              </a:rPr>
              <a:t>KL imod (gælder kun sundhed-, ældre- og socialområdet og dagtilbudsområdet)</a:t>
            </a:r>
          </a:p>
          <a:p>
            <a:pPr>
              <a:lnSpc>
                <a:spcPct val="115000"/>
              </a:lnSpc>
            </a:pPr>
            <a:endParaRPr lang="da-DK" sz="1800" b="1" dirty="0">
              <a:effectLst/>
              <a:latin typeface="Verdana" panose="020B0604030504040204" pitchFamily="34" charset="0"/>
              <a:ea typeface="Times New Roman" panose="02020603050405020304" pitchFamily="18" charset="0"/>
              <a:cs typeface="Times New Roman" panose="02020603050405020304" pitchFamily="18" charset="0"/>
            </a:endParaRPr>
          </a:p>
          <a:p>
            <a:pPr>
              <a:lnSpc>
                <a:spcPct val="115000"/>
              </a:lnSpc>
            </a:pPr>
            <a:r>
              <a:rPr lang="da-DK" sz="1800" b="1" dirty="0">
                <a:effectLst/>
                <a:latin typeface="Verdana" panose="020B0604030504040204" pitchFamily="34" charset="0"/>
                <a:ea typeface="Times New Roman" panose="02020603050405020304" pitchFamily="18" charset="0"/>
                <a:cs typeface="Times New Roman" panose="02020603050405020304" pitchFamily="18" charset="0"/>
              </a:rPr>
              <a:t>KL:</a:t>
            </a:r>
          </a:p>
          <a:p>
            <a:pPr marL="0" marR="0" lvl="0" indent="0" algn="l" defTabSz="914400" rtl="0" eaLnBrk="1" fontAlgn="base" latinLnBrk="0" hangingPunct="1">
              <a:lnSpc>
                <a:spcPct val="115000"/>
              </a:lnSpc>
              <a:spcBef>
                <a:spcPct val="30000"/>
              </a:spcBef>
              <a:spcAft>
                <a:spcPct val="0"/>
              </a:spcAft>
              <a:buClrTx/>
              <a:buSzTx/>
              <a:buFontTx/>
              <a:buNone/>
              <a:tabLst/>
              <a:defRPr/>
            </a:pPr>
            <a:r>
              <a:rPr lang="da-DK" sz="1800" baseline="0" dirty="0"/>
              <a:t>Pålægger kommunerne at tilbyde fuldtid i 2024, 2027 og 2030,</a:t>
            </a:r>
          </a:p>
          <a:p>
            <a:pPr marL="0" marR="0" lvl="0" indent="0" algn="l" defTabSz="914400" rtl="0" eaLnBrk="1" fontAlgn="base" latinLnBrk="0" hangingPunct="1">
              <a:lnSpc>
                <a:spcPct val="115000"/>
              </a:lnSpc>
              <a:spcBef>
                <a:spcPct val="30000"/>
              </a:spcBef>
              <a:spcAft>
                <a:spcPct val="0"/>
              </a:spcAft>
              <a:buClrTx/>
              <a:buSzTx/>
              <a:buFontTx/>
              <a:buNone/>
              <a:tabLst/>
              <a:defRPr/>
            </a:pPr>
            <a:r>
              <a:rPr lang="da-DK" sz="1800" baseline="0" dirty="0"/>
              <a:t>Deltid, anmoder om fuldtid, seneste 6 måneder efter anmodningen, anden fuldtidsstilling i kommunen eller supplerende timer i nuværende stilling (ændring i arbejdssted og arbejdstider)</a:t>
            </a:r>
          </a:p>
          <a:p>
            <a:pPr>
              <a:lnSpc>
                <a:spcPct val="115000"/>
              </a:lnSpc>
            </a:pPr>
            <a:endParaRPr lang="da-DK" sz="1800" dirty="0">
              <a:effectLst/>
              <a:latin typeface="Verdana" panose="020B0604030504040204" pitchFamily="34" charset="0"/>
              <a:ea typeface="Times New Roman" panose="02020603050405020304" pitchFamily="18" charset="0"/>
              <a:cs typeface="Times New Roman" panose="02020603050405020304" pitchFamily="18" charset="0"/>
            </a:endParaRPr>
          </a:p>
          <a:p>
            <a:pPr>
              <a:lnSpc>
                <a:spcPct val="115000"/>
              </a:lnSpc>
            </a:pPr>
            <a:r>
              <a:rPr lang="da-DK" sz="1800" b="1" dirty="0">
                <a:effectLst/>
                <a:latin typeface="Verdana" panose="020B0604030504040204" pitchFamily="34" charset="0"/>
                <a:ea typeface="Times New Roman" panose="02020603050405020304" pitchFamily="18" charset="0"/>
                <a:cs typeface="Times New Roman" panose="02020603050405020304" pitchFamily="18" charset="0"/>
              </a:rPr>
              <a:t>RLTN:</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Alle stillinger på fuldtid og alle ansatte ret til fuldtid</a:t>
            </a:r>
          </a:p>
          <a:p>
            <a:pPr>
              <a:lnSpc>
                <a:spcPct val="115000"/>
              </a:lnSpc>
            </a:pPr>
            <a:endParaRPr lang="da-DK" sz="1800" dirty="0">
              <a:effectLst/>
              <a:latin typeface="Verdana" panose="020B0604030504040204" pitchFamily="34" charset="0"/>
              <a:ea typeface="Times New Roman" panose="02020603050405020304" pitchFamily="18" charset="0"/>
              <a:cs typeface="Times New Roman" panose="02020603050405020304" pitchFamily="18" charset="0"/>
            </a:endParaRPr>
          </a:p>
          <a:p>
            <a:pPr>
              <a:lnSpc>
                <a:spcPct val="115000"/>
              </a:lnSpc>
            </a:pPr>
            <a:endParaRPr lang="da-DK" sz="1800" dirty="0">
              <a:effectLst/>
              <a:latin typeface="Verdana" panose="020B0604030504040204" pitchFamily="34" charset="0"/>
              <a:ea typeface="Times New Roman" panose="02020603050405020304" pitchFamily="18" charset="0"/>
              <a:cs typeface="Times New Roman" panose="02020603050405020304" pitchFamily="18" charset="0"/>
            </a:endParaRPr>
          </a:p>
          <a:p>
            <a:pPr>
              <a:lnSpc>
                <a:spcPct val="115000"/>
              </a:lnSpc>
            </a:pPr>
            <a:r>
              <a:rPr lang="da-DK" sz="1800" b="1" dirty="0">
                <a:effectLst/>
                <a:latin typeface="Verdana" panose="020B0604030504040204" pitchFamily="34" charset="0"/>
                <a:ea typeface="Times New Roman" panose="02020603050405020304" pitchFamily="18" charset="0"/>
                <a:cs typeface="Times New Roman" panose="02020603050405020304" pitchFamily="18" charset="0"/>
              </a:rPr>
              <a:t>KL: Projekt ”En fremtid med fuldtid”</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Indsatsen skal dække alle faggrupper. Der skal arbejdes henimod at kommunerne i endnu højere grad selv skal overtage stafetten.</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Gode erfaringer, cases, værktøjer skal videreformidles og spredes til alle kommuner og arbejdspladser.</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Arbejdes videre med de strukturelle barrierer der opleves som udfordrende ift. at få flere på fuldtid.</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 </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Der vil på §3 møde drøftes erfaringer fra indsatsen samt udvikling og tendenser i data, herunder udviklingen for fuldtid, deltid og timelønnede.</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 </a:t>
            </a:r>
          </a:p>
          <a:p>
            <a:r>
              <a:rPr lang="da-DK" b="1" baseline="0" dirty="0"/>
              <a:t>RLTN:</a:t>
            </a:r>
            <a:endParaRPr lang="da-DK" sz="1800" dirty="0">
              <a:effectLst/>
              <a:latin typeface="Verdana" panose="020B0604030504040204" pitchFamily="34" charset="0"/>
              <a:ea typeface="Times New Roman" panose="02020603050405020304" pitchFamily="18" charset="0"/>
              <a:cs typeface="Times New Roman" panose="02020603050405020304" pitchFamily="18" charset="0"/>
            </a:endParaRP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Fuldtid er normen</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Projekt fokus på ledelsesansvar, </a:t>
            </a:r>
            <a:r>
              <a:rPr lang="da-DK" sz="1800" dirty="0" err="1">
                <a:effectLst/>
                <a:latin typeface="Verdana" panose="020B0604030504040204" pitchFamily="34" charset="0"/>
                <a:ea typeface="Times New Roman" panose="02020603050405020304" pitchFamily="18" charset="0"/>
                <a:cs typeface="Times New Roman" panose="02020603050405020304" pitchFamily="18" charset="0"/>
              </a:rPr>
              <a:t>videsdeling</a:t>
            </a: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 artikler videoer statistik mv., MED inddragelse af TR, </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 </a:t>
            </a:r>
          </a:p>
          <a:p>
            <a:pPr>
              <a:lnSpc>
                <a:spcPct val="115000"/>
              </a:lnSpc>
            </a:pPr>
            <a:r>
              <a:rPr lang="da-DK" sz="1800" dirty="0">
                <a:effectLst/>
                <a:latin typeface="Verdana" panose="020B0604030504040204" pitchFamily="34" charset="0"/>
                <a:ea typeface="Times New Roman" panose="02020603050405020304" pitchFamily="18" charset="0"/>
                <a:cs typeface="Times New Roman" panose="02020603050405020304" pitchFamily="18" charset="0"/>
              </a:rPr>
              <a:t>Hvis der konstateres særlige udfordringer med grupper med længerevarende ansættelser på timeløn eller ansættelse på meget få timer, er Danske Regioner indstillet på i OK24 perioden at indgå i en politisk dialog herom.</a:t>
            </a:r>
          </a:p>
          <a:p>
            <a:pPr>
              <a:lnSpc>
                <a:spcPct val="115000"/>
              </a:lnSpc>
            </a:pPr>
            <a:endParaRPr lang="da-DK" sz="18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4" name="Pladsholder til diasnummer 3">
            <a:extLst>
              <a:ext uri="{FF2B5EF4-FFF2-40B4-BE49-F238E27FC236}">
                <a16:creationId xmlns:a16="http://schemas.microsoft.com/office/drawing/2014/main" id="{087588BA-9C71-05B3-A54F-A8468E44F5F3}"/>
              </a:ext>
            </a:extLst>
          </p:cNvPr>
          <p:cNvSpPr>
            <a:spLocks noGrp="1"/>
          </p:cNvSpPr>
          <p:nvPr>
            <p:ph type="sldNum" sz="quarter" idx="10"/>
          </p:nvPr>
        </p:nvSpPr>
        <p:spPr/>
        <p:txBody>
          <a:bodyPr/>
          <a:lstStyle/>
          <a:p>
            <a:fld id="{8FB34B4A-B9BF-4C51-9AFC-15708253A301}" type="slidenum">
              <a:rPr lang="da-DK" smtClean="0"/>
              <a:pPr/>
              <a:t>15</a:t>
            </a:fld>
            <a:endParaRPr lang="da-DK"/>
          </a:p>
        </p:txBody>
      </p:sp>
    </p:spTree>
    <p:extLst>
      <p:ext uri="{BB962C8B-B14F-4D97-AF65-F5344CB8AC3E}">
        <p14:creationId xmlns:p14="http://schemas.microsoft.com/office/powerpoint/2010/main" val="2087445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BCE76-666C-5143-A7F6-4DF63376AABD}"/>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0C84F8D9-DE75-B125-51A1-B8879C93FAE3}"/>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43A6F2A9-9E78-4FCB-D8EB-C49C21750811}"/>
              </a:ext>
            </a:extLst>
          </p:cNvPr>
          <p:cNvSpPr>
            <a:spLocks noGrp="1"/>
          </p:cNvSpPr>
          <p:nvPr>
            <p:ph type="body" idx="1"/>
          </p:nvPr>
        </p:nvSpPr>
        <p:spPr/>
        <p:txBody>
          <a:bodyPr/>
          <a:lstStyle/>
          <a:p>
            <a:r>
              <a:rPr lang="da-DK" b="0" baseline="0" dirty="0"/>
              <a:t>Giver ikke mere frihed men mere fleksibilitet – bygge videre på modellen</a:t>
            </a:r>
          </a:p>
          <a:p>
            <a:r>
              <a:rPr lang="da-DK" b="0" baseline="0" dirty="0"/>
              <a:t>Arbejdsgiverne imod (selvom indført i staten)</a:t>
            </a:r>
          </a:p>
          <a:p>
            <a:r>
              <a:rPr lang="da-DK" b="0" baseline="0" dirty="0"/>
              <a:t>Fra 1. april 2025 (staten 1. maj 2025), så mere vejledning senere</a:t>
            </a:r>
          </a:p>
          <a:p>
            <a:endParaRPr lang="da-DK" b="1" baseline="0" dirty="0"/>
          </a:p>
          <a:p>
            <a:r>
              <a:rPr lang="da-DK" b="1" baseline="0" dirty="0"/>
              <a:t>Opsparing:</a:t>
            </a:r>
          </a:p>
          <a:p>
            <a:r>
              <a:rPr lang="da-DK" b="0" baseline="0" dirty="0"/>
              <a:t>Max 15 dage heraf maks. 8 dage fra afspadsering</a:t>
            </a:r>
          </a:p>
          <a:p>
            <a:r>
              <a:rPr lang="da-DK" b="1" baseline="0" dirty="0"/>
              <a:t>Afvikling:</a:t>
            </a:r>
          </a:p>
          <a:p>
            <a:r>
              <a:rPr lang="da-DK" b="0" baseline="0" dirty="0"/>
              <a:t>Ret til 8 dage pr. kalender år heraf 2 dage i sammenhæng – tidspunkt aftales med leder</a:t>
            </a:r>
          </a:p>
          <a:p>
            <a:r>
              <a:rPr lang="da-DK" b="0" baseline="0" dirty="0"/>
              <a:t>Øvrige afvikling aftales med leder</a:t>
            </a:r>
            <a:endParaRPr lang="da-DK" b="1" baseline="0" dirty="0"/>
          </a:p>
          <a:p>
            <a:endParaRPr lang="da-DK" b="1" baseline="0" dirty="0"/>
          </a:p>
          <a:p>
            <a:r>
              <a:rPr lang="da-DK" b="1" baseline="0" dirty="0"/>
              <a:t>Andre aftaler om fleksibilitet:</a:t>
            </a:r>
          </a:p>
          <a:p>
            <a:r>
              <a:rPr lang="da-DK" baseline="0" dirty="0"/>
              <a:t>Aftalt periodeprojekt om udvikling af frit valgs ordninger (kommuner og regioner)</a:t>
            </a:r>
          </a:p>
        </p:txBody>
      </p:sp>
      <p:sp>
        <p:nvSpPr>
          <p:cNvPr id="4" name="Pladsholder til diasnummer 3">
            <a:extLst>
              <a:ext uri="{FF2B5EF4-FFF2-40B4-BE49-F238E27FC236}">
                <a16:creationId xmlns:a16="http://schemas.microsoft.com/office/drawing/2014/main" id="{C495B885-3FA6-C6AA-9A2B-D168933CA6F4}"/>
              </a:ext>
            </a:extLst>
          </p:cNvPr>
          <p:cNvSpPr>
            <a:spLocks noGrp="1"/>
          </p:cNvSpPr>
          <p:nvPr>
            <p:ph type="sldNum" sz="quarter" idx="10"/>
          </p:nvPr>
        </p:nvSpPr>
        <p:spPr/>
        <p:txBody>
          <a:bodyPr/>
          <a:lstStyle/>
          <a:p>
            <a:fld id="{8FB34B4A-B9BF-4C51-9AFC-15708253A301}" type="slidenum">
              <a:rPr lang="da-DK" smtClean="0"/>
              <a:pPr/>
              <a:t>16</a:t>
            </a:fld>
            <a:endParaRPr lang="da-DK"/>
          </a:p>
        </p:txBody>
      </p:sp>
    </p:spTree>
    <p:extLst>
      <p:ext uri="{BB962C8B-B14F-4D97-AF65-F5344CB8AC3E}">
        <p14:creationId xmlns:p14="http://schemas.microsoft.com/office/powerpoint/2010/main" val="72984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BCE76-666C-5143-A7F6-4DF63376AABD}"/>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0C84F8D9-DE75-B125-51A1-B8879C93FAE3}"/>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43A6F2A9-9E78-4FCB-D8EB-C49C21750811}"/>
              </a:ext>
            </a:extLst>
          </p:cNvPr>
          <p:cNvSpPr>
            <a:spLocks noGrp="1"/>
          </p:cNvSpPr>
          <p:nvPr>
            <p:ph type="body" idx="1"/>
          </p:nvPr>
        </p:nvSpPr>
        <p:spPr/>
        <p:txBody>
          <a:bodyPr/>
          <a:lstStyle/>
          <a:p>
            <a:r>
              <a:rPr lang="da-DK" b="1" baseline="0" dirty="0"/>
              <a:t>Hjemmet:</a:t>
            </a:r>
          </a:p>
          <a:p>
            <a:pPr marL="171450" indent="-171450">
              <a:buFontTx/>
              <a:buChar char="-"/>
            </a:pPr>
            <a:r>
              <a:rPr lang="da-DK" baseline="0" dirty="0"/>
              <a:t>Hvor hurtigt udkald</a:t>
            </a:r>
          </a:p>
          <a:p>
            <a:pPr marL="171450" indent="-171450">
              <a:buFontTx/>
              <a:buChar char="-"/>
            </a:pPr>
            <a:r>
              <a:rPr lang="da-DK" baseline="0" dirty="0"/>
              <a:t>Hurtigt udkald (selvom ingen udkald, så arbejdstid)</a:t>
            </a:r>
          </a:p>
          <a:p>
            <a:pPr marL="171450" indent="-171450">
              <a:buFontTx/>
              <a:buChar char="-"/>
            </a:pPr>
            <a:r>
              <a:rPr lang="da-DK" baseline="0" dirty="0"/>
              <a:t>Blot til rådighed på en telefon, så hviletid</a:t>
            </a:r>
          </a:p>
          <a:p>
            <a:pPr marL="171450" indent="-171450">
              <a:buFontTx/>
              <a:buChar char="-"/>
            </a:pPr>
            <a:r>
              <a:rPr lang="da-DK" baseline="0" dirty="0"/>
              <a:t>Mange opkald, så arbejdstid</a:t>
            </a:r>
          </a:p>
          <a:p>
            <a:endParaRPr lang="da-DK" baseline="0" dirty="0"/>
          </a:p>
          <a:p>
            <a:r>
              <a:rPr lang="da-DK" b="1" baseline="0" dirty="0"/>
              <a:t>Vagtværelse:</a:t>
            </a:r>
          </a:p>
          <a:p>
            <a:r>
              <a:rPr lang="da-DK" baseline="0" dirty="0"/>
              <a:t>Arbejdstid selvom ingen arbejdsopgaver, sovet hele tjenesten</a:t>
            </a:r>
          </a:p>
        </p:txBody>
      </p:sp>
      <p:sp>
        <p:nvSpPr>
          <p:cNvPr id="4" name="Pladsholder til diasnummer 3">
            <a:extLst>
              <a:ext uri="{FF2B5EF4-FFF2-40B4-BE49-F238E27FC236}">
                <a16:creationId xmlns:a16="http://schemas.microsoft.com/office/drawing/2014/main" id="{C495B885-3FA6-C6AA-9A2B-D168933CA6F4}"/>
              </a:ext>
            </a:extLst>
          </p:cNvPr>
          <p:cNvSpPr>
            <a:spLocks noGrp="1"/>
          </p:cNvSpPr>
          <p:nvPr>
            <p:ph type="sldNum" sz="quarter" idx="10"/>
          </p:nvPr>
        </p:nvSpPr>
        <p:spPr/>
        <p:txBody>
          <a:bodyPr/>
          <a:lstStyle/>
          <a:p>
            <a:fld id="{8FB34B4A-B9BF-4C51-9AFC-15708253A301}" type="slidenum">
              <a:rPr lang="da-DK" smtClean="0"/>
              <a:pPr/>
              <a:t>17</a:t>
            </a:fld>
            <a:endParaRPr lang="da-DK"/>
          </a:p>
        </p:txBody>
      </p:sp>
    </p:spTree>
    <p:extLst>
      <p:ext uri="{BB962C8B-B14F-4D97-AF65-F5344CB8AC3E}">
        <p14:creationId xmlns:p14="http://schemas.microsoft.com/office/powerpoint/2010/main" val="11662507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BCE76-666C-5143-A7F6-4DF63376AABD}"/>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0C84F8D9-DE75-B125-51A1-B8879C93FAE3}"/>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43A6F2A9-9E78-4FCB-D8EB-C49C21750811}"/>
              </a:ext>
            </a:extLst>
          </p:cNvPr>
          <p:cNvSpPr>
            <a:spLocks noGrp="1"/>
          </p:cNvSpPr>
          <p:nvPr>
            <p:ph type="body" idx="1"/>
          </p:nvPr>
        </p:nvSpPr>
        <p:spPr/>
        <p:txBody>
          <a:bodyPr/>
          <a:lstStyle/>
          <a:p>
            <a:r>
              <a:rPr lang="da-DK" dirty="0"/>
              <a:t>Arbejdstidsdirektivet (Direktiv 2003/88/EF) fastsætter minimumskrav til arbejdstid.</a:t>
            </a:r>
          </a:p>
          <a:p>
            <a:r>
              <a:rPr lang="da-DK" dirty="0"/>
              <a:t>Danmark har hidtil betragtet direktivet som implementeret gennem:</a:t>
            </a:r>
          </a:p>
          <a:p>
            <a:pPr lvl="1"/>
            <a:r>
              <a:rPr lang="da-DK" dirty="0"/>
              <a:t>   - Lov om arbejdsmiljø</a:t>
            </a:r>
          </a:p>
          <a:p>
            <a:pPr lvl="1"/>
            <a:r>
              <a:rPr lang="da-DK" dirty="0"/>
              <a:t>   - Bekendtgørelser</a:t>
            </a:r>
          </a:p>
          <a:p>
            <a:pPr lvl="1"/>
            <a:r>
              <a:rPr lang="da-DK" dirty="0"/>
              <a:t>   - Aftaler om hviletid og fridøgn</a:t>
            </a:r>
          </a:p>
          <a:p>
            <a:r>
              <a:rPr lang="da-DK" dirty="0"/>
              <a:t>National lovgivning blev anset for at opfylde direktivets krav.</a:t>
            </a:r>
          </a:p>
          <a:p>
            <a:pPr marL="0" lvl="0" indent="0">
              <a:buFont typeface="Symbol" panose="05050102010706020507" pitchFamily="18" charset="2"/>
              <a:buNone/>
            </a:pPr>
            <a:endParaRPr lang="da-DK" sz="1800" dirty="0">
              <a:effectLst/>
              <a:latin typeface="Aptos" panose="020B0004020202020204" pitchFamily="34" charset="0"/>
              <a:ea typeface="Times New Roman" panose="02020603050405020304" pitchFamily="18" charset="0"/>
              <a:cs typeface="Aptos" panose="020B0004020202020204" pitchFamily="34" charset="0"/>
            </a:endParaRPr>
          </a:p>
          <a:p>
            <a:pPr marL="0" lvl="0" indent="0">
              <a:buFont typeface="Symbol" panose="05050102010706020507" pitchFamily="18" charset="2"/>
              <a:buNone/>
            </a:pPr>
            <a:endParaRPr lang="da-DK" sz="1800" dirty="0">
              <a:effectLst/>
              <a:latin typeface="Aptos" panose="020B0004020202020204" pitchFamily="34" charset="0"/>
              <a:ea typeface="Times New Roman" panose="02020603050405020304" pitchFamily="18" charset="0"/>
              <a:cs typeface="Aptos" panose="020B0004020202020204" pitchFamily="34" charset="0"/>
            </a:endParaRPr>
          </a:p>
          <a:p>
            <a:pPr marL="0" lvl="0" indent="0">
              <a:buFont typeface="Symbol" panose="05050102010706020507" pitchFamily="18" charset="2"/>
              <a:buNone/>
            </a:pPr>
            <a:r>
              <a:rPr lang="da-DK" sz="1800" dirty="0">
                <a:effectLst/>
                <a:latin typeface="Aptos" panose="020B0004020202020204" pitchFamily="34" charset="0"/>
                <a:ea typeface="Times New Roman" panose="02020603050405020304" pitchFamily="18" charset="0"/>
                <a:cs typeface="Aptos" panose="020B0004020202020204" pitchFamily="34" charset="0"/>
              </a:rPr>
              <a:t>I forbindelse med ”lov om tidsregistrering” pr. 1 juli 2024 implementerede man de EU-domme som er faldet vedr. arbejdstid/hviletid under rådighedsvagt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marL="0" lvl="0" indent="0">
              <a:buFont typeface="Symbol" panose="05050102010706020507" pitchFamily="18" charset="2"/>
              <a:buNone/>
            </a:pPr>
            <a:endParaRPr lang="da-DK" sz="1800" dirty="0">
              <a:effectLst/>
              <a:latin typeface="Aptos" panose="020B0004020202020204" pitchFamily="34" charset="0"/>
              <a:ea typeface="Times New Roman" panose="02020603050405020304" pitchFamily="18" charset="0"/>
              <a:cs typeface="Aptos" panose="020B0004020202020204" pitchFamily="34" charset="0"/>
            </a:endParaRPr>
          </a:p>
          <a:p>
            <a:pPr marL="0" lvl="0" indent="0">
              <a:buFont typeface="Symbol" panose="05050102010706020507" pitchFamily="18" charset="2"/>
              <a:buNone/>
            </a:pPr>
            <a:r>
              <a:rPr lang="da-DK" sz="1800" dirty="0">
                <a:effectLst/>
                <a:latin typeface="Aptos" panose="020B0004020202020204" pitchFamily="34" charset="0"/>
                <a:ea typeface="Times New Roman" panose="02020603050405020304" pitchFamily="18" charset="0"/>
                <a:cs typeface="Aptos" panose="020B0004020202020204" pitchFamily="34" charset="0"/>
              </a:rPr>
              <a:t>Det betyder, at rådighed på vagtværelse er at betragte som arbejdstid, og at det derfor ikke længere er muligt at aftale, at der kan være hviletid under en rådighedsvagt.</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marL="0" lvl="0" indent="0">
              <a:buFont typeface="Symbol" panose="05050102010706020507" pitchFamily="18" charset="2"/>
              <a:buNone/>
            </a:pPr>
            <a:endParaRPr lang="da-DK" sz="1800" dirty="0">
              <a:effectLst/>
              <a:latin typeface="Aptos" panose="020B0004020202020204" pitchFamily="34" charset="0"/>
              <a:ea typeface="Times New Roman" panose="02020603050405020304" pitchFamily="18" charset="0"/>
              <a:cs typeface="Aptos" panose="020B0004020202020204" pitchFamily="34" charset="0"/>
            </a:endParaRPr>
          </a:p>
          <a:p>
            <a:pPr marL="0" lvl="0" indent="0">
              <a:buFont typeface="Symbol" panose="05050102010706020507" pitchFamily="18" charset="2"/>
              <a:buNone/>
            </a:pPr>
            <a:r>
              <a:rPr lang="da-DK" sz="1800" dirty="0">
                <a:effectLst/>
                <a:latin typeface="Aptos" panose="020B0004020202020204" pitchFamily="34" charset="0"/>
                <a:ea typeface="Times New Roman" panose="02020603050405020304" pitchFamily="18" charset="0"/>
                <a:cs typeface="Aptos" panose="020B0004020202020204" pitchFamily="34" charset="0"/>
              </a:rPr>
              <a:t>Det er forventningen, at det kommer til at betyde, at den hviletid, som ikke længere kan ligge i en rådighedsvagt uden tilkald, skal påbegyndes efter rådighedstjenesten er færdig.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marL="0" lvl="0" indent="0">
              <a:buFont typeface="Symbol" panose="05050102010706020507" pitchFamily="18" charset="2"/>
              <a:buNone/>
            </a:pPr>
            <a:r>
              <a:rPr lang="da-DK" sz="1800" dirty="0">
                <a:effectLst/>
                <a:latin typeface="Aptos" panose="020B0004020202020204" pitchFamily="34" charset="0"/>
                <a:ea typeface="Times New Roman" panose="02020603050405020304" pitchFamily="18" charset="0"/>
                <a:cs typeface="Aptos" panose="020B0004020202020204" pitchFamily="34" charset="0"/>
              </a:rPr>
              <a:t>Så konsekvensen vil være, at hviletiden fra eks. døgnvagter udskydes til det efterfølgende døgn og skal påbegyndes når rådighedsvagten er afsluttet.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marL="0" lvl="0" indent="0">
              <a:buFont typeface="Symbol" panose="05050102010706020507" pitchFamily="18" charset="2"/>
              <a:buNone/>
            </a:pPr>
            <a:r>
              <a:rPr lang="da-DK" sz="1800" dirty="0">
                <a:effectLst/>
                <a:latin typeface="Aptos" panose="020B0004020202020204" pitchFamily="34" charset="0"/>
                <a:ea typeface="Times New Roman" panose="02020603050405020304" pitchFamily="18" charset="0"/>
                <a:cs typeface="Aptos" panose="020B0004020202020204" pitchFamily="34" charset="0"/>
              </a:rPr>
              <a:t>Der skal et arbejde i gang centralt om, hvordan loven implementeres i vores aftaler med arbejdsgiverne – det arbejde kommer til at løbe i efteråret.</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marL="0" lvl="0" indent="0">
              <a:buFont typeface="Symbol" panose="05050102010706020507" pitchFamily="18" charset="2"/>
              <a:buNone/>
            </a:pPr>
            <a:r>
              <a:rPr lang="da-DK" sz="1800" dirty="0">
                <a:effectLst/>
                <a:latin typeface="Aptos" panose="020B0004020202020204" pitchFamily="34" charset="0"/>
                <a:ea typeface="Times New Roman" panose="02020603050405020304" pitchFamily="18" charset="0"/>
                <a:cs typeface="Aptos" panose="020B0004020202020204" pitchFamily="34" charset="0"/>
              </a:rPr>
              <a:t>Så lige nu – så er alt som det plejer.</a:t>
            </a:r>
            <a:endParaRPr lang="da-DK"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Pladsholder til diasnummer 3">
            <a:extLst>
              <a:ext uri="{FF2B5EF4-FFF2-40B4-BE49-F238E27FC236}">
                <a16:creationId xmlns:a16="http://schemas.microsoft.com/office/drawing/2014/main" id="{C495B885-3FA6-C6AA-9A2B-D168933CA6F4}"/>
              </a:ext>
            </a:extLst>
          </p:cNvPr>
          <p:cNvSpPr>
            <a:spLocks noGrp="1"/>
          </p:cNvSpPr>
          <p:nvPr>
            <p:ph type="sldNum" sz="quarter" idx="10"/>
          </p:nvPr>
        </p:nvSpPr>
        <p:spPr/>
        <p:txBody>
          <a:bodyPr/>
          <a:lstStyle/>
          <a:p>
            <a:fld id="{8FB34B4A-B9BF-4C51-9AFC-15708253A301}" type="slidenum">
              <a:rPr lang="da-DK" smtClean="0"/>
              <a:pPr/>
              <a:t>18</a:t>
            </a:fld>
            <a:endParaRPr lang="da-DK"/>
          </a:p>
        </p:txBody>
      </p:sp>
    </p:spTree>
    <p:extLst>
      <p:ext uri="{BB962C8B-B14F-4D97-AF65-F5344CB8AC3E}">
        <p14:creationId xmlns:p14="http://schemas.microsoft.com/office/powerpoint/2010/main" val="2748219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a:t>Første gang Løn normalt andet</a:t>
            </a:r>
          </a:p>
          <a:p>
            <a:r>
              <a:rPr lang="da-DK" baseline="0" dirty="0"/>
              <a:t>DDM ikke blande sig</a:t>
            </a:r>
          </a:p>
          <a:p>
            <a:r>
              <a:rPr lang="da-DK" baseline="0" dirty="0"/>
              <a:t>OK-21: sygeplejersker strejke, indgreb LSK</a:t>
            </a:r>
          </a:p>
          <a:p>
            <a:r>
              <a:rPr lang="da-DK" baseline="0" dirty="0"/>
              <a:t>LSK, Folketingsvalg (Socialdemokratiet)</a:t>
            </a:r>
          </a:p>
          <a:p>
            <a:endParaRPr lang="da-DK" baseline="0" dirty="0"/>
          </a:p>
          <a:p>
            <a:r>
              <a:rPr lang="da-DK" baseline="0" dirty="0"/>
              <a:t>Politisk sejr</a:t>
            </a:r>
          </a:p>
          <a:p>
            <a:endParaRPr lang="da-DK" baseline="0" dirty="0"/>
          </a:p>
          <a:p>
            <a:r>
              <a:rPr lang="da-DK" baseline="0" dirty="0"/>
              <a:t>LSK: handler om løn </a:t>
            </a:r>
            <a:r>
              <a:rPr lang="da-DK" baseline="0" dirty="0" err="1"/>
              <a:t>ift</a:t>
            </a:r>
            <a:r>
              <a:rPr lang="da-DK" baseline="0" dirty="0"/>
              <a:t> uddannelse, ansvar og arbejdsopgaver</a:t>
            </a:r>
          </a:p>
          <a:p>
            <a:endParaRPr lang="da-DK" baseline="0" dirty="0"/>
          </a:p>
          <a:p>
            <a:r>
              <a:rPr lang="da-DK" baseline="0" dirty="0"/>
              <a:t>Treparten: handler om rekruttering og fleksibilitet (mere attraktivt at arbejde aften, nat og weekender)</a:t>
            </a:r>
          </a:p>
          <a:p>
            <a:endParaRPr lang="da-DK" baseline="0" dirty="0"/>
          </a:p>
          <a:p>
            <a:r>
              <a:rPr lang="da-DK" baseline="0" dirty="0"/>
              <a:t>Ingen gratis penge</a:t>
            </a:r>
          </a:p>
          <a:p>
            <a:endParaRPr lang="da-DK" baseline="0" dirty="0"/>
          </a:p>
          <a:p>
            <a:endParaRPr lang="da-DK" baseline="0" dirty="0"/>
          </a:p>
          <a:p>
            <a:endParaRPr lang="da-DK" baseline="0" dirty="0"/>
          </a:p>
          <a:p>
            <a:endParaRPr lang="da-DK" baseline="0" dirty="0"/>
          </a:p>
        </p:txBody>
      </p:sp>
      <p:sp>
        <p:nvSpPr>
          <p:cNvPr id="4" name="Pladsholder til diasnummer 3"/>
          <p:cNvSpPr>
            <a:spLocks noGrp="1"/>
          </p:cNvSpPr>
          <p:nvPr>
            <p:ph type="sldNum" sz="quarter" idx="10"/>
          </p:nvPr>
        </p:nvSpPr>
        <p:spPr/>
        <p:txBody>
          <a:bodyPr/>
          <a:lstStyle/>
          <a:p>
            <a:fld id="{8FB34B4A-B9BF-4C51-9AFC-15708253A301}" type="slidenum">
              <a:rPr lang="da-DK" smtClean="0"/>
              <a:pPr/>
              <a:t>2</a:t>
            </a:fld>
            <a:endParaRPr lang="da-DK"/>
          </a:p>
        </p:txBody>
      </p:sp>
    </p:spTree>
    <p:extLst>
      <p:ext uri="{BB962C8B-B14F-4D97-AF65-F5344CB8AC3E}">
        <p14:creationId xmlns:p14="http://schemas.microsoft.com/office/powerpoint/2010/main" val="3016213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a:t>Start september, færdig 4. december</a:t>
            </a:r>
          </a:p>
          <a:p>
            <a:endParaRPr lang="da-DK" baseline="0" dirty="0"/>
          </a:p>
          <a:p>
            <a:r>
              <a:rPr lang="da-DK" baseline="0" dirty="0"/>
              <a:t>Ingen tidsplan</a:t>
            </a:r>
          </a:p>
          <a:p>
            <a:endParaRPr lang="da-DK" baseline="0" dirty="0"/>
          </a:p>
          <a:p>
            <a:r>
              <a:rPr lang="da-DK" baseline="0" dirty="0"/>
              <a:t>To ting man ikke vil vide hvordan laves OK og pølser</a:t>
            </a:r>
          </a:p>
          <a:p>
            <a:endParaRPr lang="da-DK" baseline="0" dirty="0"/>
          </a:p>
          <a:p>
            <a:r>
              <a:rPr lang="da-DK" baseline="0" dirty="0"/>
              <a:t>Overarbejde – årsnorm</a:t>
            </a:r>
          </a:p>
          <a:p>
            <a:endParaRPr lang="da-DK" baseline="0" dirty="0"/>
          </a:p>
          <a:p>
            <a:r>
              <a:rPr lang="da-DK" baseline="0" dirty="0"/>
              <a:t>Hviletid udbredes mere – mere fleksibilitet</a:t>
            </a:r>
          </a:p>
          <a:p>
            <a:endParaRPr lang="da-DK" baseline="0" dirty="0"/>
          </a:p>
          <a:p>
            <a:r>
              <a:rPr lang="da-DK" baseline="0" dirty="0"/>
              <a:t>Seniordage: hæves 1 år i 2026 og seniorbonus i kommunerne fra 2025 (1. oktober 2024)</a:t>
            </a:r>
          </a:p>
          <a:p>
            <a:endParaRPr lang="da-DK" baseline="0" dirty="0"/>
          </a:p>
          <a:p>
            <a:r>
              <a:rPr lang="da-DK" baseline="0" dirty="0"/>
              <a:t>Normaltjeneste 16 timer weekender mod 12 timer (mange lokale aftaler)</a:t>
            </a:r>
          </a:p>
          <a:p>
            <a:endParaRPr lang="da-DK" baseline="0" dirty="0"/>
          </a:p>
          <a:p>
            <a:r>
              <a:rPr lang="da-DK" b="1" u="none" baseline="0" dirty="0"/>
              <a:t>Endeligt resultat:</a:t>
            </a:r>
          </a:p>
          <a:p>
            <a:r>
              <a:rPr lang="da-DK" baseline="0" dirty="0"/>
              <a:t>Større lønløft</a:t>
            </a:r>
          </a:p>
          <a:p>
            <a:r>
              <a:rPr lang="da-DK" baseline="0" dirty="0"/>
              <a:t>Penge til arbejdstid</a:t>
            </a:r>
          </a:p>
          <a:p>
            <a:r>
              <a:rPr lang="da-DK" baseline="0" dirty="0"/>
              <a:t>Hurtigere indfasning, regionerne allerede 2025</a:t>
            </a:r>
          </a:p>
          <a:p>
            <a:r>
              <a:rPr lang="da-DK" baseline="0" dirty="0"/>
              <a:t>Færre modydelser</a:t>
            </a:r>
          </a:p>
          <a:p>
            <a:endParaRPr lang="da-DK" baseline="0" dirty="0"/>
          </a:p>
          <a:p>
            <a:endParaRPr lang="da-DK" baseline="0" dirty="0"/>
          </a:p>
        </p:txBody>
      </p:sp>
      <p:sp>
        <p:nvSpPr>
          <p:cNvPr id="4" name="Pladsholder til diasnummer 3"/>
          <p:cNvSpPr>
            <a:spLocks noGrp="1"/>
          </p:cNvSpPr>
          <p:nvPr>
            <p:ph type="sldNum" sz="quarter" idx="10"/>
          </p:nvPr>
        </p:nvSpPr>
        <p:spPr/>
        <p:txBody>
          <a:bodyPr/>
          <a:lstStyle/>
          <a:p>
            <a:fld id="{8FB34B4A-B9BF-4C51-9AFC-15708253A301}" type="slidenum">
              <a:rPr lang="da-DK" smtClean="0"/>
              <a:pPr/>
              <a:t>3</a:t>
            </a:fld>
            <a:endParaRPr lang="da-DK"/>
          </a:p>
        </p:txBody>
      </p:sp>
    </p:spTree>
    <p:extLst>
      <p:ext uri="{BB962C8B-B14F-4D97-AF65-F5344CB8AC3E}">
        <p14:creationId xmlns:p14="http://schemas.microsoft.com/office/powerpoint/2010/main" val="2222578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BCE76-666C-5143-A7F6-4DF63376AABD}"/>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0C84F8D9-DE75-B125-51A1-B8879C93FAE3}"/>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43A6F2A9-9E78-4FCB-D8EB-C49C21750811}"/>
              </a:ext>
            </a:extLst>
          </p:cNvPr>
          <p:cNvSpPr>
            <a:spLocks noGrp="1"/>
          </p:cNvSpPr>
          <p:nvPr>
            <p:ph type="body" idx="1"/>
          </p:nvPr>
        </p:nvSpPr>
        <p:spPr/>
        <p:txBody>
          <a:bodyPr/>
          <a:lstStyle/>
          <a:p>
            <a:r>
              <a:rPr lang="da-DK" b="0" baseline="0" dirty="0"/>
              <a:t>Primært basisgruppen</a:t>
            </a:r>
          </a:p>
          <a:p>
            <a:r>
              <a:rPr lang="da-DK" baseline="0" dirty="0"/>
              <a:t>Kommunerne også mellemlederne</a:t>
            </a:r>
          </a:p>
          <a:p>
            <a:r>
              <a:rPr lang="da-DK" baseline="0" dirty="0"/>
              <a:t>- balance til dagområdet</a:t>
            </a:r>
          </a:p>
          <a:p>
            <a:pPr marL="171450" indent="-171450">
              <a:buFontTx/>
              <a:buChar char="-"/>
            </a:pPr>
            <a:r>
              <a:rPr lang="da-DK" baseline="0" dirty="0"/>
              <a:t>Forskellige arbejdsgivere</a:t>
            </a:r>
          </a:p>
          <a:p>
            <a:pPr marL="171450" indent="-171450">
              <a:buFontTx/>
              <a:buChar char="-"/>
            </a:pPr>
            <a:r>
              <a:rPr lang="da-DK" baseline="0" dirty="0"/>
              <a:t>Forskellige overenskomst (KL lederoverenskomst)</a:t>
            </a:r>
          </a:p>
          <a:p>
            <a:endParaRPr lang="da-DK" b="1" baseline="0" dirty="0"/>
          </a:p>
          <a:p>
            <a:r>
              <a:rPr lang="da-DK" b="1" baseline="0" dirty="0"/>
              <a:t>Lønløftet</a:t>
            </a:r>
            <a:r>
              <a:rPr lang="da-DK" baseline="0" dirty="0"/>
              <a:t>:</a:t>
            </a:r>
          </a:p>
          <a:p>
            <a:r>
              <a:rPr lang="da-DK" baseline="0" dirty="0"/>
              <a:t>Gennemsnitlig 1.800 kr.</a:t>
            </a:r>
          </a:p>
          <a:p>
            <a:r>
              <a:rPr lang="da-DK" baseline="0" dirty="0"/>
              <a:t>Indfases: 2024-2026 (regionerne 2024-2025)</a:t>
            </a:r>
          </a:p>
          <a:p>
            <a:r>
              <a:rPr lang="da-DK" baseline="0" dirty="0"/>
              <a:t>Modydelser i seniordage</a:t>
            </a:r>
          </a:p>
          <a:p>
            <a:endParaRPr lang="da-DK" baseline="0" dirty="0"/>
          </a:p>
          <a:p>
            <a:r>
              <a:rPr lang="da-DK" b="1" baseline="0" dirty="0"/>
              <a:t>UTK-puljerne:</a:t>
            </a:r>
          </a:p>
          <a:p>
            <a:r>
              <a:rPr lang="da-DK" baseline="0" dirty="0"/>
              <a:t>KL 70 mio. kr. fik 40,6 mio. kr. til leder-OK (ledere og mellemledere)</a:t>
            </a:r>
          </a:p>
          <a:p>
            <a:r>
              <a:rPr lang="da-DK" baseline="0" dirty="0"/>
              <a:t>RLTN:</a:t>
            </a:r>
          </a:p>
          <a:p>
            <a:r>
              <a:rPr lang="da-DK" baseline="0" dirty="0"/>
              <a:t> - ledere der er ledere for medarbejdere (ikke øverste ledere) og</a:t>
            </a:r>
          </a:p>
          <a:p>
            <a:pPr marL="171450" indent="-171450">
              <a:buFontTx/>
              <a:buChar char="-"/>
            </a:pPr>
            <a:r>
              <a:rPr lang="da-DK" baseline="0" dirty="0"/>
              <a:t>De lavest lønnet ledere (minus viceforstandere/overlærere 5.000 kr. pr. måned ekstra – fem årsværk)</a:t>
            </a:r>
          </a:p>
          <a:p>
            <a:pPr marL="171450" indent="-171450">
              <a:buFontTx/>
              <a:buChar char="-"/>
            </a:pPr>
            <a:r>
              <a:rPr lang="da-DK" baseline="0" dirty="0"/>
              <a:t>Udmøntet fuldt 2024</a:t>
            </a:r>
          </a:p>
          <a:p>
            <a:pPr marL="171450" indent="-171450">
              <a:buFontTx/>
              <a:buChar char="-"/>
            </a:pPr>
            <a:r>
              <a:rPr lang="da-DK" baseline="0" dirty="0"/>
              <a:t>Ingen modydelser seniordage</a:t>
            </a:r>
          </a:p>
        </p:txBody>
      </p:sp>
      <p:sp>
        <p:nvSpPr>
          <p:cNvPr id="4" name="Pladsholder til diasnummer 3">
            <a:extLst>
              <a:ext uri="{FF2B5EF4-FFF2-40B4-BE49-F238E27FC236}">
                <a16:creationId xmlns:a16="http://schemas.microsoft.com/office/drawing/2014/main" id="{C495B885-3FA6-C6AA-9A2B-D168933CA6F4}"/>
              </a:ext>
            </a:extLst>
          </p:cNvPr>
          <p:cNvSpPr>
            <a:spLocks noGrp="1"/>
          </p:cNvSpPr>
          <p:nvPr>
            <p:ph type="sldNum" sz="quarter" idx="10"/>
          </p:nvPr>
        </p:nvSpPr>
        <p:spPr/>
        <p:txBody>
          <a:bodyPr/>
          <a:lstStyle/>
          <a:p>
            <a:fld id="{8FB34B4A-B9BF-4C51-9AFC-15708253A301}" type="slidenum">
              <a:rPr lang="da-DK" smtClean="0"/>
              <a:pPr/>
              <a:t>4</a:t>
            </a:fld>
            <a:endParaRPr lang="da-DK"/>
          </a:p>
        </p:txBody>
      </p:sp>
    </p:spTree>
    <p:extLst>
      <p:ext uri="{BB962C8B-B14F-4D97-AF65-F5344CB8AC3E}">
        <p14:creationId xmlns:p14="http://schemas.microsoft.com/office/powerpoint/2010/main" val="1231074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a:t>Den økonomiske ramme er den største i 35 år</a:t>
            </a:r>
          </a:p>
          <a:p>
            <a:endParaRPr lang="da-DK" baseline="0" dirty="0"/>
          </a:p>
          <a:p>
            <a:r>
              <a:rPr lang="da-DK" baseline="0" dirty="0"/>
              <a:t>Ikke to-cifferet, men skøn for privat lønudvikling ændret til 8,8 % (samfundskontrakten)</a:t>
            </a:r>
          </a:p>
          <a:p>
            <a:endParaRPr lang="da-DK" baseline="0" dirty="0"/>
          </a:p>
          <a:p>
            <a:r>
              <a:rPr lang="da-DK" baseline="0" dirty="0"/>
              <a:t>Generelle lønstigninger: mest i 2024</a:t>
            </a:r>
          </a:p>
          <a:p>
            <a:r>
              <a:rPr lang="da-DK" baseline="0" dirty="0"/>
              <a:t>Store lønstigninger i 2024: 4 % 1. april 2024</a:t>
            </a:r>
          </a:p>
          <a:p>
            <a:endParaRPr lang="da-DK" baseline="0" dirty="0"/>
          </a:p>
          <a:p>
            <a:r>
              <a:rPr lang="da-DK" baseline="0" dirty="0"/>
              <a:t>Prisudvikling DØR skøn (ser kun fremad)</a:t>
            </a:r>
          </a:p>
        </p:txBody>
      </p:sp>
      <p:sp>
        <p:nvSpPr>
          <p:cNvPr id="4" name="Pladsholder til diasnummer 3"/>
          <p:cNvSpPr>
            <a:spLocks noGrp="1"/>
          </p:cNvSpPr>
          <p:nvPr>
            <p:ph type="sldNum" sz="quarter" idx="10"/>
          </p:nvPr>
        </p:nvSpPr>
        <p:spPr/>
        <p:txBody>
          <a:bodyPr/>
          <a:lstStyle/>
          <a:p>
            <a:fld id="{8FB34B4A-B9BF-4C51-9AFC-15708253A301}" type="slidenum">
              <a:rPr lang="da-DK" smtClean="0"/>
              <a:pPr/>
              <a:t>5</a:t>
            </a:fld>
            <a:endParaRPr lang="da-DK"/>
          </a:p>
        </p:txBody>
      </p:sp>
    </p:spTree>
    <p:extLst>
      <p:ext uri="{BB962C8B-B14F-4D97-AF65-F5344CB8AC3E}">
        <p14:creationId xmlns:p14="http://schemas.microsoft.com/office/powerpoint/2010/main" val="47515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46872-B222-8F95-C447-DFF5667B0F26}"/>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7447D34A-6177-0CCE-21DB-DF001ED602DE}"/>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B1C087AF-F677-250F-E64A-21ADF17230EF}"/>
              </a:ext>
            </a:extLst>
          </p:cNvPr>
          <p:cNvSpPr>
            <a:spLocks noGrp="1"/>
          </p:cNvSpPr>
          <p:nvPr>
            <p:ph type="body" idx="1"/>
          </p:nvPr>
        </p:nvSpPr>
        <p:spPr/>
        <p:txBody>
          <a:bodyPr/>
          <a:lstStyle/>
          <a:p>
            <a:r>
              <a:rPr lang="da-DK" b="1" baseline="0" dirty="0"/>
              <a:t>Treparts-pengene:</a:t>
            </a:r>
          </a:p>
          <a:p>
            <a:r>
              <a:rPr lang="da-DK" b="0" baseline="0" dirty="0"/>
              <a:t>2.500 kr. er inkl. det hele. Løn, pension, feriegodtgørelse mv.</a:t>
            </a:r>
          </a:p>
          <a:p>
            <a:endParaRPr lang="da-DK" b="0" baseline="0" dirty="0"/>
          </a:p>
          <a:p>
            <a:r>
              <a:rPr lang="da-DK" b="0" baseline="0" dirty="0"/>
              <a:t>2.500 kommunikeret, da S (</a:t>
            </a:r>
            <a:r>
              <a:rPr lang="da-DK" b="0" baseline="0" dirty="0" err="1"/>
              <a:t>mette</a:t>
            </a:r>
            <a:r>
              <a:rPr lang="da-DK" b="0" baseline="0" dirty="0"/>
              <a:t> F.) og andre organisationer gjorde det.</a:t>
            </a:r>
          </a:p>
          <a:p>
            <a:endParaRPr lang="da-DK" b="1" baseline="0" dirty="0"/>
          </a:p>
          <a:p>
            <a:r>
              <a:rPr lang="da-DK" baseline="0" dirty="0"/>
              <a:t>Værdien af det samlet forlig betyder at en basis-socialpædagog får en lønstigning inkl. pension på 3.300 kr. på bare to år.</a:t>
            </a:r>
          </a:p>
          <a:p>
            <a:endParaRPr lang="da-DK" baseline="0" dirty="0"/>
          </a:p>
          <a:p>
            <a:r>
              <a:rPr lang="da-DK" baseline="0" dirty="0"/>
              <a:t>Alle disse tal er gennemsnitstal for alle socialpædagoger i kommunerne</a:t>
            </a:r>
          </a:p>
          <a:p>
            <a:endParaRPr lang="da-DK" baseline="0" dirty="0"/>
          </a:p>
          <a:p>
            <a:endParaRPr lang="da-DK" baseline="0" dirty="0"/>
          </a:p>
          <a:p>
            <a:endParaRPr lang="da-DK" baseline="0" dirty="0"/>
          </a:p>
        </p:txBody>
      </p:sp>
      <p:sp>
        <p:nvSpPr>
          <p:cNvPr id="4" name="Pladsholder til diasnummer 3">
            <a:extLst>
              <a:ext uri="{FF2B5EF4-FFF2-40B4-BE49-F238E27FC236}">
                <a16:creationId xmlns:a16="http://schemas.microsoft.com/office/drawing/2014/main" id="{5A05B725-123C-F3AC-027A-7E28ADA3F608}"/>
              </a:ext>
            </a:extLst>
          </p:cNvPr>
          <p:cNvSpPr>
            <a:spLocks noGrp="1"/>
          </p:cNvSpPr>
          <p:nvPr>
            <p:ph type="sldNum" sz="quarter" idx="10"/>
          </p:nvPr>
        </p:nvSpPr>
        <p:spPr/>
        <p:txBody>
          <a:bodyPr/>
          <a:lstStyle/>
          <a:p>
            <a:fld id="{8FB34B4A-B9BF-4C51-9AFC-15708253A301}" type="slidenum">
              <a:rPr lang="da-DK" smtClean="0"/>
              <a:pPr/>
              <a:t>6</a:t>
            </a:fld>
            <a:endParaRPr lang="da-DK"/>
          </a:p>
        </p:txBody>
      </p:sp>
    </p:spTree>
    <p:extLst>
      <p:ext uri="{BB962C8B-B14F-4D97-AF65-F5344CB8AC3E}">
        <p14:creationId xmlns:p14="http://schemas.microsoft.com/office/powerpoint/2010/main" val="4004186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E99A7-3BE9-8852-DA8E-BA7D8B8D97B3}"/>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218CAE33-EA29-6B48-44FF-7EDB9B88D6A7}"/>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3FC17BBA-4371-0064-B577-78645CF10D9A}"/>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Nutidskroner</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Ren løn</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Engangsbeløb juni 2024</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Med pension: næsten 1800</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Mere i regionerne end kommunerne, </a:t>
            </a:r>
            <a:r>
              <a:rPr lang="da-DK" baseline="0" dirty="0" err="1"/>
              <a:t>pga</a:t>
            </a:r>
            <a:r>
              <a:rPr lang="da-DK" baseline="0" dirty="0"/>
              <a:t> fuldtid</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Mellemledere i regionerne: ingen ændring seniordage, da utilsigtede konsekvenser, også leder-OK 69.01</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Leder-OK 69.01: </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17,04</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April 24+1,2 til 18,24 trepart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April 25 + 3,2 til 21,44 organisationsmidler</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da-DK" baseline="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b="1" baseline="0" dirty="0"/>
              <a:t>Leder regionerne:</a:t>
            </a:r>
          </a:p>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April 25: 3,6 % fra 16,72 til 20,32</a:t>
            </a:r>
          </a:p>
        </p:txBody>
      </p:sp>
      <p:sp>
        <p:nvSpPr>
          <p:cNvPr id="4" name="Pladsholder til diasnummer 3">
            <a:extLst>
              <a:ext uri="{FF2B5EF4-FFF2-40B4-BE49-F238E27FC236}">
                <a16:creationId xmlns:a16="http://schemas.microsoft.com/office/drawing/2014/main" id="{0F391C2D-6A23-E860-A102-A9733DFB8140}"/>
              </a:ext>
            </a:extLst>
          </p:cNvPr>
          <p:cNvSpPr>
            <a:spLocks noGrp="1"/>
          </p:cNvSpPr>
          <p:nvPr>
            <p:ph type="sldNum" sz="quarter" idx="10"/>
          </p:nvPr>
        </p:nvSpPr>
        <p:spPr/>
        <p:txBody>
          <a:bodyPr/>
          <a:lstStyle/>
          <a:p>
            <a:fld id="{8FB34B4A-B9BF-4C51-9AFC-15708253A301}" type="slidenum">
              <a:rPr lang="da-DK" smtClean="0"/>
              <a:pPr/>
              <a:t>7</a:t>
            </a:fld>
            <a:endParaRPr lang="da-DK"/>
          </a:p>
        </p:txBody>
      </p:sp>
    </p:spTree>
    <p:extLst>
      <p:ext uri="{BB962C8B-B14F-4D97-AF65-F5344CB8AC3E}">
        <p14:creationId xmlns:p14="http://schemas.microsoft.com/office/powerpoint/2010/main" val="434095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E99A7-3BE9-8852-DA8E-BA7D8B8D97B3}"/>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218CAE33-EA29-6B48-44FF-7EDB9B88D6A7}"/>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3FC17BBA-4371-0064-B577-78645CF10D9A}"/>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a-DK" baseline="0" dirty="0"/>
              <a:t>Efter forhandlingerne ser tallene således ud (næste overhead):</a:t>
            </a:r>
          </a:p>
          <a:p>
            <a:endParaRPr lang="da-DK" baseline="0" dirty="0"/>
          </a:p>
          <a:p>
            <a:r>
              <a:rPr lang="da-DK" baseline="0" dirty="0"/>
              <a:t>Lønudviklingen for en gennemsnitlig lønnet basis-socialpædagog (ikke leder) me</a:t>
            </a:r>
            <a:r>
              <a:rPr lang="da-DK" b="0" baseline="0" dirty="0"/>
              <a:t>d</a:t>
            </a:r>
            <a:r>
              <a:rPr lang="da-DK" b="1" baseline="0" dirty="0"/>
              <a:t> 10 års anciennitet.</a:t>
            </a:r>
          </a:p>
          <a:p>
            <a:endParaRPr lang="da-DK" b="1" baseline="0" dirty="0"/>
          </a:p>
          <a:p>
            <a:r>
              <a:rPr lang="da-DK" b="1" baseline="0" dirty="0"/>
              <a:t>Hvad lønstigningerne er værd 1. januar 2026.</a:t>
            </a:r>
          </a:p>
          <a:p>
            <a:endParaRPr lang="da-DK" baseline="0" dirty="0"/>
          </a:p>
          <a:p>
            <a:r>
              <a:rPr lang="da-DK" baseline="0" dirty="0"/>
              <a:t>På 22 måneder (1. april 2024 til 1. januar 2026)</a:t>
            </a:r>
          </a:p>
          <a:p>
            <a:endParaRPr lang="da-DK" baseline="0" dirty="0"/>
          </a:p>
          <a:p>
            <a:r>
              <a:rPr lang="da-DK" baseline="0" dirty="0"/>
              <a:t>Hertil kommer særlig feriegodtgørelse og afledte effekter på særydelser</a:t>
            </a:r>
          </a:p>
          <a:p>
            <a:endParaRPr lang="da-DK" baseline="0" dirty="0"/>
          </a:p>
          <a:p>
            <a:r>
              <a:rPr lang="da-DK" baseline="0" dirty="0"/>
              <a:t>Ansatte på PFF-overenskomsten og særlige stillinger har også fået lønløftet</a:t>
            </a:r>
          </a:p>
        </p:txBody>
      </p:sp>
      <p:sp>
        <p:nvSpPr>
          <p:cNvPr id="4" name="Pladsholder til diasnummer 3">
            <a:extLst>
              <a:ext uri="{FF2B5EF4-FFF2-40B4-BE49-F238E27FC236}">
                <a16:creationId xmlns:a16="http://schemas.microsoft.com/office/drawing/2014/main" id="{0F391C2D-6A23-E860-A102-A9733DFB8140}"/>
              </a:ext>
            </a:extLst>
          </p:cNvPr>
          <p:cNvSpPr>
            <a:spLocks noGrp="1"/>
          </p:cNvSpPr>
          <p:nvPr>
            <p:ph type="sldNum" sz="quarter" idx="10"/>
          </p:nvPr>
        </p:nvSpPr>
        <p:spPr/>
        <p:txBody>
          <a:bodyPr/>
          <a:lstStyle/>
          <a:p>
            <a:fld id="{8FB34B4A-B9BF-4C51-9AFC-15708253A301}" type="slidenum">
              <a:rPr lang="da-DK" smtClean="0"/>
              <a:pPr/>
              <a:t>8</a:t>
            </a:fld>
            <a:endParaRPr lang="da-DK"/>
          </a:p>
        </p:txBody>
      </p:sp>
    </p:spTree>
    <p:extLst>
      <p:ext uri="{BB962C8B-B14F-4D97-AF65-F5344CB8AC3E}">
        <p14:creationId xmlns:p14="http://schemas.microsoft.com/office/powerpoint/2010/main" val="3609322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516D8-AC35-7B3B-FE3D-7961337D9F77}"/>
            </a:ext>
          </a:extLst>
        </p:cNvPr>
        <p:cNvGrpSpPr/>
        <p:nvPr/>
      </p:nvGrpSpPr>
      <p:grpSpPr>
        <a:xfrm>
          <a:off x="0" y="0"/>
          <a:ext cx="0" cy="0"/>
          <a:chOff x="0" y="0"/>
          <a:chExt cx="0" cy="0"/>
        </a:xfrm>
      </p:grpSpPr>
      <p:sp>
        <p:nvSpPr>
          <p:cNvPr id="2" name="Pladsholder til diasbillede 1">
            <a:extLst>
              <a:ext uri="{FF2B5EF4-FFF2-40B4-BE49-F238E27FC236}">
                <a16:creationId xmlns:a16="http://schemas.microsoft.com/office/drawing/2014/main" id="{4206D7DA-0129-7108-2226-699B15C71E51}"/>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FB11BBE2-99FE-8B12-43B8-E4BC13A9C065}"/>
              </a:ext>
            </a:extLst>
          </p:cNvPr>
          <p:cNvSpPr>
            <a:spLocks noGrp="1"/>
          </p:cNvSpPr>
          <p:nvPr>
            <p:ph type="body" idx="1"/>
          </p:nvPr>
        </p:nvSpPr>
        <p:spPr/>
        <p:txBody>
          <a:bodyPr/>
          <a:lstStyle/>
          <a:p>
            <a:r>
              <a:rPr lang="da-DK" baseline="0" dirty="0"/>
              <a:t>Historiske store forhøjelser af særydelserne og forhøjelser af pensionen</a:t>
            </a:r>
          </a:p>
          <a:p>
            <a:endParaRPr lang="da-DK" baseline="0" dirty="0"/>
          </a:p>
          <a:p>
            <a:r>
              <a:rPr lang="da-DK" baseline="0" dirty="0"/>
              <a:t>Lørdagstillægget fremrykket har været et ønske fra medlemmerne i mange år</a:t>
            </a:r>
          </a:p>
          <a:p>
            <a:endParaRPr lang="da-DK" baseline="0" dirty="0"/>
          </a:p>
          <a:p>
            <a:r>
              <a:rPr lang="da-DK" baseline="0" dirty="0"/>
              <a:t>Alt dette er finansieret af trepartsmidler</a:t>
            </a:r>
          </a:p>
          <a:p>
            <a:endParaRPr lang="da-DK" baseline="0" dirty="0"/>
          </a:p>
          <a:p>
            <a:r>
              <a:rPr lang="da-DK" baseline="0" dirty="0"/>
              <a:t>Gennemsnitlig værdi af 700 kr.</a:t>
            </a:r>
          </a:p>
          <a:p>
            <a:endParaRPr lang="da-DK" baseline="0" dirty="0"/>
          </a:p>
          <a:p>
            <a:r>
              <a:rPr lang="da-DK" baseline="0" dirty="0"/>
              <a:t>For alle på arbejdstidsaftalen.</a:t>
            </a:r>
          </a:p>
          <a:p>
            <a:endParaRPr lang="da-DK" baseline="0" dirty="0"/>
          </a:p>
        </p:txBody>
      </p:sp>
      <p:sp>
        <p:nvSpPr>
          <p:cNvPr id="4" name="Pladsholder til diasnummer 3">
            <a:extLst>
              <a:ext uri="{FF2B5EF4-FFF2-40B4-BE49-F238E27FC236}">
                <a16:creationId xmlns:a16="http://schemas.microsoft.com/office/drawing/2014/main" id="{9F626EC1-B157-DDFE-F0B0-D768747638D9}"/>
              </a:ext>
            </a:extLst>
          </p:cNvPr>
          <p:cNvSpPr>
            <a:spLocks noGrp="1"/>
          </p:cNvSpPr>
          <p:nvPr>
            <p:ph type="sldNum" sz="quarter" idx="10"/>
          </p:nvPr>
        </p:nvSpPr>
        <p:spPr/>
        <p:txBody>
          <a:bodyPr/>
          <a:lstStyle/>
          <a:p>
            <a:fld id="{8FB34B4A-B9BF-4C51-9AFC-15708253A301}" type="slidenum">
              <a:rPr lang="da-DK" smtClean="0"/>
              <a:pPr/>
              <a:t>9</a:t>
            </a:fld>
            <a:endParaRPr lang="da-DK"/>
          </a:p>
        </p:txBody>
      </p:sp>
    </p:spTree>
    <p:extLst>
      <p:ext uri="{BB962C8B-B14F-4D97-AF65-F5344CB8AC3E}">
        <p14:creationId xmlns:p14="http://schemas.microsoft.com/office/powerpoint/2010/main" val="3155864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s">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1440000" y="1323000"/>
            <a:ext cx="7200000" cy="971550"/>
          </a:xfrm>
        </p:spPr>
        <p:txBody>
          <a:bodyPr anchor="t"/>
          <a:lstStyle>
            <a:lvl1pPr>
              <a:defRPr sz="4800" b="1" i="0" u="none">
                <a:solidFill>
                  <a:schemeClr val="tx1"/>
                </a:solidFill>
                <a:latin typeface="Calibri"/>
                <a:cs typeface="Calibri"/>
              </a:defRPr>
            </a:lvl1pPr>
          </a:lstStyle>
          <a:p>
            <a:pPr lvl="0"/>
            <a:r>
              <a:rPr lang="da-DK" noProof="0"/>
              <a:t>Klik for at redigere i master</a:t>
            </a:r>
          </a:p>
        </p:txBody>
      </p:sp>
      <p:sp>
        <p:nvSpPr>
          <p:cNvPr id="5124" name="Rectangle 4"/>
          <p:cNvSpPr>
            <a:spLocks noGrp="1" noChangeArrowheads="1"/>
          </p:cNvSpPr>
          <p:nvPr>
            <p:ph type="subTitle" idx="1"/>
          </p:nvPr>
        </p:nvSpPr>
        <p:spPr>
          <a:xfrm>
            <a:off x="1440000" y="2430000"/>
            <a:ext cx="7200000" cy="1600200"/>
          </a:xfrm>
        </p:spPr>
        <p:txBody>
          <a:bodyPr/>
          <a:lstStyle>
            <a:lvl1pPr marL="0" indent="0">
              <a:buFontTx/>
              <a:buNone/>
              <a:defRPr sz="2400">
                <a:solidFill>
                  <a:srgbClr val="B60039"/>
                </a:solidFill>
              </a:defRPr>
            </a:lvl1pPr>
          </a:lstStyle>
          <a:p>
            <a:pPr lvl="0"/>
            <a:r>
              <a:rPr lang="da-DK" noProof="0"/>
              <a:t>Klik for at redigere i master</a:t>
            </a:r>
          </a:p>
        </p:txBody>
      </p:sp>
      <p:sp>
        <p:nvSpPr>
          <p:cNvPr id="5130" name="Rectangle 10"/>
          <p:cNvSpPr>
            <a:spLocks noGrp="1" noChangeArrowheads="1"/>
          </p:cNvSpPr>
          <p:nvPr>
            <p:ph type="dt" sz="half" idx="2"/>
          </p:nvPr>
        </p:nvSpPr>
        <p:spPr/>
        <p:txBody>
          <a:bodyPr/>
          <a:lstStyle>
            <a:lvl1pPr>
              <a:defRPr/>
            </a:lvl1pPr>
          </a:lstStyle>
          <a:p>
            <a:endParaRPr lang="da-DK"/>
          </a:p>
        </p:txBody>
      </p:sp>
      <p:sp>
        <p:nvSpPr>
          <p:cNvPr id="5131" name="Rectangle 11"/>
          <p:cNvSpPr>
            <a:spLocks noGrp="1" noChangeArrowheads="1"/>
          </p:cNvSpPr>
          <p:nvPr>
            <p:ph type="ftr" sz="quarter" idx="3"/>
          </p:nvPr>
        </p:nvSpPr>
        <p:spPr/>
        <p:txBody>
          <a:bodyPr/>
          <a:lstStyle>
            <a:lvl1pPr>
              <a:defRPr/>
            </a:lvl1pPr>
          </a:lstStyle>
          <a:p>
            <a:r>
              <a:rPr lang="da-DK"/>
              <a:t>Emnetekst</a:t>
            </a:r>
          </a:p>
        </p:txBody>
      </p:sp>
      <p:sp>
        <p:nvSpPr>
          <p:cNvPr id="5132" name="Rectangle 12"/>
          <p:cNvSpPr>
            <a:spLocks noGrp="1" noChangeArrowheads="1"/>
          </p:cNvSpPr>
          <p:nvPr>
            <p:ph type="sldNum" sz="quarter" idx="4"/>
          </p:nvPr>
        </p:nvSpPr>
        <p:spPr/>
        <p:txBody>
          <a:bodyPr/>
          <a:lstStyle>
            <a:lvl1pPr>
              <a:defRPr/>
            </a:lvl1pPr>
          </a:lstStyle>
          <a:p>
            <a:fld id="{42716472-9BB2-4C67-81AF-552E4D43C87B}" type="slidenum">
              <a:rPr lang="da-DK"/>
              <a:pPr/>
              <a:t>‹nr.›</a:t>
            </a:fld>
            <a:endParaRPr lang="da-DK"/>
          </a:p>
        </p:txBody>
      </p:sp>
      <p:pic>
        <p:nvPicPr>
          <p:cNvPr id="10" name="Picture 9"/>
          <p:cNvPicPr>
            <a:picLocks noChangeAspect="1"/>
          </p:cNvPicPr>
          <p:nvPr/>
        </p:nvPicPr>
        <p:blipFill>
          <a:blip r:embed="rId2"/>
          <a:stretch>
            <a:fillRect/>
          </a:stretch>
        </p:blipFill>
        <p:spPr>
          <a:xfrm>
            <a:off x="360000" y="405000"/>
            <a:ext cx="432816" cy="259232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endParaRPr lang="da-DK"/>
          </a:p>
        </p:txBody>
      </p:sp>
      <p:sp>
        <p:nvSpPr>
          <p:cNvPr id="8" name="Pladsholder til sidefod 7"/>
          <p:cNvSpPr>
            <a:spLocks noGrp="1"/>
          </p:cNvSpPr>
          <p:nvPr>
            <p:ph type="ftr" sz="quarter" idx="11"/>
          </p:nvPr>
        </p:nvSpPr>
        <p:spPr/>
        <p:txBody>
          <a:bodyPr/>
          <a:lstStyle/>
          <a:p>
            <a:r>
              <a:rPr lang="da-DK"/>
              <a:t>Emnetekst</a:t>
            </a:r>
          </a:p>
        </p:txBody>
      </p:sp>
      <p:sp>
        <p:nvSpPr>
          <p:cNvPr id="9" name="Pladsholder til diasnummer 8"/>
          <p:cNvSpPr>
            <a:spLocks noGrp="1"/>
          </p:cNvSpPr>
          <p:nvPr>
            <p:ph type="sldNum" sz="quarter" idx="12"/>
          </p:nvPr>
        </p:nvSpPr>
        <p:spPr/>
        <p:txBody>
          <a:bodyPr/>
          <a:lstStyle/>
          <a:p>
            <a:fld id="{91673778-C615-4050-AD3B-7BE14B9AE71D}" type="slidenum">
              <a:rPr lang="da-DK" smtClean="0"/>
              <a:pPr/>
              <a:t>‹nr.›</a:t>
            </a:fld>
            <a:endParaRPr lang="da-DK"/>
          </a:p>
        </p:txBody>
      </p:sp>
      <p:sp>
        <p:nvSpPr>
          <p:cNvPr id="10" name="Titel 9"/>
          <p:cNvSpPr>
            <a:spLocks noGrp="1"/>
          </p:cNvSpPr>
          <p:nvPr>
            <p:ph type="title"/>
          </p:nvPr>
        </p:nvSpPr>
        <p:spPr/>
        <p:txBody>
          <a:bodyPr/>
          <a:lstStyle/>
          <a:p>
            <a:r>
              <a:rPr lang="da-DK"/>
              <a:t>Klik for at redigere i master</a:t>
            </a:r>
          </a:p>
        </p:txBody>
      </p:sp>
    </p:spTree>
    <p:extLst>
      <p:ext uri="{BB962C8B-B14F-4D97-AF65-F5344CB8AC3E}">
        <p14:creationId xmlns:p14="http://schemas.microsoft.com/office/powerpoint/2010/main" val="673228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1440000" y="3314700"/>
            <a:ext cx="7200000" cy="1012031"/>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1440000" y="2190526"/>
            <a:ext cx="7200000" cy="11146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a:t>Klik for at redigere i master</a:t>
            </a:r>
          </a:p>
        </p:txBody>
      </p:sp>
      <p:sp>
        <p:nvSpPr>
          <p:cNvPr id="4" name="Pladsholder til dato 3"/>
          <p:cNvSpPr>
            <a:spLocks noGrp="1"/>
          </p:cNvSpPr>
          <p:nvPr>
            <p:ph type="dt" sz="half" idx="10"/>
          </p:nvPr>
        </p:nvSpPr>
        <p:spPr/>
        <p:txBody>
          <a:bodyPr/>
          <a:lstStyle>
            <a:lvl1pPr>
              <a:defRPr/>
            </a:lvl1pPr>
          </a:lstStyle>
          <a:p>
            <a:endParaRPr lang="da-DK"/>
          </a:p>
        </p:txBody>
      </p:sp>
      <p:sp>
        <p:nvSpPr>
          <p:cNvPr id="5" name="Pladsholder til sidefod 4"/>
          <p:cNvSpPr>
            <a:spLocks noGrp="1"/>
          </p:cNvSpPr>
          <p:nvPr>
            <p:ph type="ftr" sz="quarter" idx="11"/>
          </p:nvPr>
        </p:nvSpPr>
        <p:spPr/>
        <p:txBody>
          <a:bodyPr/>
          <a:lstStyle>
            <a:lvl1pPr>
              <a:defRPr/>
            </a:lvl1pPr>
          </a:lstStyle>
          <a:p>
            <a:r>
              <a:rPr lang="da-DK"/>
              <a:t>Emnetekst</a:t>
            </a:r>
          </a:p>
        </p:txBody>
      </p:sp>
      <p:sp>
        <p:nvSpPr>
          <p:cNvPr id="6" name="Pladsholder til diasnummer 5"/>
          <p:cNvSpPr>
            <a:spLocks noGrp="1"/>
          </p:cNvSpPr>
          <p:nvPr>
            <p:ph type="sldNum" sz="quarter" idx="12"/>
          </p:nvPr>
        </p:nvSpPr>
        <p:spPr/>
        <p:txBody>
          <a:bodyPr/>
          <a:lstStyle>
            <a:lvl1pPr>
              <a:defRPr/>
            </a:lvl1pPr>
          </a:lstStyle>
          <a:p>
            <a:fld id="{F165E4B1-0BD4-4C91-A579-F875C2B7EE52}" type="slidenum">
              <a:rPr lang="da-DK"/>
              <a:pPr/>
              <a:t>‹nr.›</a:t>
            </a:fld>
            <a:endParaRPr lang="da-DK"/>
          </a:p>
        </p:txBody>
      </p:sp>
    </p:spTree>
    <p:extLst>
      <p:ext uri="{BB962C8B-B14F-4D97-AF65-F5344CB8AC3E}">
        <p14:creationId xmlns:p14="http://schemas.microsoft.com/office/powerpoint/2010/main" val="215455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hasCustomPrompt="1"/>
          </p:nvPr>
        </p:nvSpPr>
        <p:spPr>
          <a:xfrm>
            <a:off x="1440000" y="1350000"/>
            <a:ext cx="3456000" cy="3240000"/>
          </a:xfrm>
        </p:spPr>
        <p:txBody>
          <a:bodyPr/>
          <a:lstStyle>
            <a:lvl1pPr>
              <a:lnSpc>
                <a:spcPts val="2800"/>
              </a:lnSpc>
              <a:defRPr sz="2600"/>
            </a:lvl1pPr>
            <a:lvl2pPr>
              <a:lnSpc>
                <a:spcPts val="2600"/>
              </a:lnSpc>
              <a:defRPr sz="2400"/>
            </a:lvl2pPr>
            <a:lvl3pPr>
              <a:lnSpc>
                <a:spcPts val="2100"/>
              </a:lnSpc>
              <a:defRPr sz="1800"/>
            </a:lvl3pPr>
            <a:lvl4pPr>
              <a:lnSpc>
                <a:spcPts val="1900"/>
              </a:lnSpc>
              <a:defRPr sz="1600"/>
            </a:lvl4pPr>
            <a:lvl5pPr>
              <a:lnSpc>
                <a:spcPts val="1800"/>
              </a:lnSpc>
              <a:defRPr sz="14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hasCustomPrompt="1"/>
          </p:nvPr>
        </p:nvSpPr>
        <p:spPr>
          <a:xfrm>
            <a:off x="5184000" y="1350000"/>
            <a:ext cx="3456000" cy="3240000"/>
          </a:xfrm>
        </p:spPr>
        <p:txBody>
          <a:bodyPr/>
          <a:lstStyle>
            <a:lvl1pPr>
              <a:lnSpc>
                <a:spcPts val="2800"/>
              </a:lnSpc>
              <a:defRPr sz="2600"/>
            </a:lvl1pPr>
            <a:lvl2pPr>
              <a:lnSpc>
                <a:spcPts val="2600"/>
              </a:lnSpc>
              <a:defRPr sz="2400"/>
            </a:lvl2pPr>
            <a:lvl3pPr>
              <a:lnSpc>
                <a:spcPts val="2100"/>
              </a:lnSpc>
              <a:defRPr sz="1800"/>
            </a:lvl3pPr>
            <a:lvl4pPr>
              <a:lnSpc>
                <a:spcPts val="1900"/>
              </a:lnSpc>
              <a:defRPr sz="1600"/>
            </a:lvl4pPr>
            <a:lvl5pPr>
              <a:lnSpc>
                <a:spcPts val="1800"/>
              </a:lnSpc>
              <a:defRPr sz="14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lvl1pPr>
              <a:defRPr/>
            </a:lvl1pPr>
          </a:lstStyle>
          <a:p>
            <a:endParaRPr lang="da-DK"/>
          </a:p>
        </p:txBody>
      </p:sp>
      <p:sp>
        <p:nvSpPr>
          <p:cNvPr id="6" name="Pladsholder til sidefod 5"/>
          <p:cNvSpPr>
            <a:spLocks noGrp="1"/>
          </p:cNvSpPr>
          <p:nvPr>
            <p:ph type="ftr" sz="quarter" idx="11"/>
          </p:nvPr>
        </p:nvSpPr>
        <p:spPr/>
        <p:txBody>
          <a:bodyPr/>
          <a:lstStyle>
            <a:lvl1pPr>
              <a:defRPr/>
            </a:lvl1pPr>
          </a:lstStyle>
          <a:p>
            <a:r>
              <a:rPr lang="da-DK"/>
              <a:t>Emnetekst</a:t>
            </a:r>
          </a:p>
        </p:txBody>
      </p:sp>
      <p:sp>
        <p:nvSpPr>
          <p:cNvPr id="7" name="Pladsholder til diasnummer 6"/>
          <p:cNvSpPr>
            <a:spLocks noGrp="1"/>
          </p:cNvSpPr>
          <p:nvPr>
            <p:ph type="sldNum" sz="quarter" idx="12"/>
          </p:nvPr>
        </p:nvSpPr>
        <p:spPr/>
        <p:txBody>
          <a:bodyPr/>
          <a:lstStyle>
            <a:lvl1pPr>
              <a:defRPr/>
            </a:lvl1pPr>
          </a:lstStyle>
          <a:p>
            <a:fld id="{C3B749DE-9006-4418-AEC4-81E363CC2CA9}" type="slidenum">
              <a:rPr lang="da-DK"/>
              <a:pPr/>
              <a:t>‹nr.›</a:t>
            </a:fld>
            <a:endParaRPr lang="da-DK"/>
          </a:p>
        </p:txBody>
      </p:sp>
    </p:spTree>
    <p:extLst>
      <p:ext uri="{BB962C8B-B14F-4D97-AF65-F5344CB8AC3E}">
        <p14:creationId xmlns:p14="http://schemas.microsoft.com/office/powerpoint/2010/main" val="1396711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dsholder til tekst 2"/>
          <p:cNvSpPr>
            <a:spLocks noGrp="1"/>
          </p:cNvSpPr>
          <p:nvPr>
            <p:ph type="body" idx="1"/>
          </p:nvPr>
        </p:nvSpPr>
        <p:spPr>
          <a:xfrm>
            <a:off x="1440000" y="1350000"/>
            <a:ext cx="3456000" cy="54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10" name="Titel 1"/>
          <p:cNvSpPr>
            <a:spLocks noGrp="1"/>
          </p:cNvSpPr>
          <p:nvPr>
            <p:ph type="title"/>
          </p:nvPr>
        </p:nvSpPr>
        <p:spPr>
          <a:xfrm>
            <a:off x="1440000" y="270000"/>
            <a:ext cx="7200000" cy="1080000"/>
          </a:xfrm>
        </p:spPr>
        <p:txBody>
          <a:bodyPr/>
          <a:lstStyle/>
          <a:p>
            <a:r>
              <a:rPr lang="da-DK"/>
              <a:t>Klik for at redigere i master</a:t>
            </a:r>
          </a:p>
        </p:txBody>
      </p:sp>
      <p:sp>
        <p:nvSpPr>
          <p:cNvPr id="13" name="Pladsholder til indhold 2"/>
          <p:cNvSpPr>
            <a:spLocks noGrp="1"/>
          </p:cNvSpPr>
          <p:nvPr>
            <p:ph sz="half" idx="13" hasCustomPrompt="1"/>
          </p:nvPr>
        </p:nvSpPr>
        <p:spPr>
          <a:xfrm>
            <a:off x="1440000" y="1998000"/>
            <a:ext cx="3456000" cy="2646900"/>
          </a:xfrm>
        </p:spPr>
        <p:txBody>
          <a:bodyPr/>
          <a:lstStyle>
            <a:lvl1pPr>
              <a:lnSpc>
                <a:spcPts val="2800"/>
              </a:lnSpc>
              <a:defRPr sz="2600"/>
            </a:lvl1pPr>
            <a:lvl2pPr>
              <a:lnSpc>
                <a:spcPts val="2600"/>
              </a:lnSpc>
              <a:defRPr sz="2400"/>
            </a:lvl2pPr>
            <a:lvl3pPr>
              <a:lnSpc>
                <a:spcPts val="2100"/>
              </a:lnSpc>
              <a:defRPr sz="1800"/>
            </a:lvl3pPr>
            <a:lvl4pPr>
              <a:lnSpc>
                <a:spcPts val="1900"/>
              </a:lnSpc>
              <a:defRPr sz="1600"/>
            </a:lvl4pPr>
            <a:lvl5pPr>
              <a:lnSpc>
                <a:spcPts val="1800"/>
              </a:lnSpc>
              <a:defRPr sz="14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14" name="Pladsholder til indhold 3"/>
          <p:cNvSpPr>
            <a:spLocks noGrp="1"/>
          </p:cNvSpPr>
          <p:nvPr>
            <p:ph sz="half" idx="2" hasCustomPrompt="1"/>
          </p:nvPr>
        </p:nvSpPr>
        <p:spPr>
          <a:xfrm>
            <a:off x="5184000" y="1998000"/>
            <a:ext cx="3456000" cy="2646900"/>
          </a:xfrm>
        </p:spPr>
        <p:txBody>
          <a:bodyPr/>
          <a:lstStyle>
            <a:lvl1pPr>
              <a:lnSpc>
                <a:spcPts val="2800"/>
              </a:lnSpc>
              <a:defRPr sz="2600"/>
            </a:lvl1pPr>
            <a:lvl2pPr>
              <a:lnSpc>
                <a:spcPts val="2600"/>
              </a:lnSpc>
              <a:defRPr sz="2400"/>
            </a:lvl2pPr>
            <a:lvl3pPr>
              <a:lnSpc>
                <a:spcPts val="2100"/>
              </a:lnSpc>
              <a:defRPr sz="1800"/>
            </a:lvl3pPr>
            <a:lvl4pPr>
              <a:lnSpc>
                <a:spcPts val="1900"/>
              </a:lnSpc>
              <a:defRPr sz="1600"/>
            </a:lvl4pPr>
            <a:lvl5pPr>
              <a:lnSpc>
                <a:spcPts val="1800"/>
              </a:lnSpc>
              <a:defRPr sz="14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15" name="Pladsholder til tekst 2"/>
          <p:cNvSpPr>
            <a:spLocks noGrp="1"/>
          </p:cNvSpPr>
          <p:nvPr>
            <p:ph type="body" idx="14"/>
          </p:nvPr>
        </p:nvSpPr>
        <p:spPr>
          <a:xfrm>
            <a:off x="5184000" y="1350000"/>
            <a:ext cx="3456000" cy="54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2" name="Pladsholder til dato 1"/>
          <p:cNvSpPr>
            <a:spLocks noGrp="1"/>
          </p:cNvSpPr>
          <p:nvPr>
            <p:ph type="dt" sz="half" idx="15"/>
          </p:nvPr>
        </p:nvSpPr>
        <p:spPr/>
        <p:txBody>
          <a:bodyPr/>
          <a:lstStyle/>
          <a:p>
            <a:endParaRPr lang="da-DK"/>
          </a:p>
        </p:txBody>
      </p:sp>
      <p:sp>
        <p:nvSpPr>
          <p:cNvPr id="4" name="Pladsholder til sidefod 3"/>
          <p:cNvSpPr>
            <a:spLocks noGrp="1"/>
          </p:cNvSpPr>
          <p:nvPr>
            <p:ph type="ftr" sz="quarter" idx="16"/>
          </p:nvPr>
        </p:nvSpPr>
        <p:spPr/>
        <p:txBody>
          <a:bodyPr/>
          <a:lstStyle/>
          <a:p>
            <a:r>
              <a:rPr lang="da-DK"/>
              <a:t>Emnetekst</a:t>
            </a:r>
          </a:p>
        </p:txBody>
      </p:sp>
      <p:sp>
        <p:nvSpPr>
          <p:cNvPr id="5" name="Pladsholder til diasnummer 4"/>
          <p:cNvSpPr>
            <a:spLocks noGrp="1"/>
          </p:cNvSpPr>
          <p:nvPr>
            <p:ph type="sldNum" sz="quarter" idx="17"/>
          </p:nvPr>
        </p:nvSpPr>
        <p:spPr/>
        <p:txBody>
          <a:bodyPr/>
          <a:lstStyle/>
          <a:p>
            <a:fld id="{91673778-C615-4050-AD3B-7BE14B9AE71D}" type="slidenum">
              <a:rPr lang="da-DK" smtClean="0"/>
              <a:pPr/>
              <a:t>‹nr.›</a:t>
            </a:fld>
            <a:endParaRPr lang="da-DK"/>
          </a:p>
        </p:txBody>
      </p:sp>
    </p:spTree>
    <p:extLst>
      <p:ext uri="{BB962C8B-B14F-4D97-AF65-F5344CB8AC3E}">
        <p14:creationId xmlns:p14="http://schemas.microsoft.com/office/powerpoint/2010/main" val="17747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lvl1pPr>
              <a:defRPr/>
            </a:lvl1pPr>
          </a:lstStyle>
          <a:p>
            <a:endParaRPr lang="da-DK"/>
          </a:p>
        </p:txBody>
      </p:sp>
      <p:sp>
        <p:nvSpPr>
          <p:cNvPr id="4" name="Pladsholder til sidefod 3"/>
          <p:cNvSpPr>
            <a:spLocks noGrp="1"/>
          </p:cNvSpPr>
          <p:nvPr>
            <p:ph type="ftr" sz="quarter" idx="11"/>
          </p:nvPr>
        </p:nvSpPr>
        <p:spPr/>
        <p:txBody>
          <a:bodyPr/>
          <a:lstStyle>
            <a:lvl1pPr>
              <a:defRPr/>
            </a:lvl1pPr>
          </a:lstStyle>
          <a:p>
            <a:r>
              <a:rPr lang="da-DK"/>
              <a:t>Emnetekst</a:t>
            </a:r>
          </a:p>
        </p:txBody>
      </p:sp>
      <p:sp>
        <p:nvSpPr>
          <p:cNvPr id="5" name="Pladsholder til diasnummer 4"/>
          <p:cNvSpPr>
            <a:spLocks noGrp="1"/>
          </p:cNvSpPr>
          <p:nvPr>
            <p:ph type="sldNum" sz="quarter" idx="12"/>
          </p:nvPr>
        </p:nvSpPr>
        <p:spPr/>
        <p:txBody>
          <a:bodyPr/>
          <a:lstStyle>
            <a:lvl1pPr>
              <a:defRPr/>
            </a:lvl1pPr>
          </a:lstStyle>
          <a:p>
            <a:fld id="{02BFEE6A-114D-44A2-B5DD-954919007078}" type="slidenum">
              <a:rPr lang="da-DK"/>
              <a:pPr/>
              <a:t>‹nr.›</a:t>
            </a:fld>
            <a:endParaRPr lang="da-DK"/>
          </a:p>
        </p:txBody>
      </p:sp>
    </p:spTree>
    <p:extLst>
      <p:ext uri="{BB962C8B-B14F-4D97-AF65-F5344CB8AC3E}">
        <p14:creationId xmlns:p14="http://schemas.microsoft.com/office/powerpoint/2010/main" val="132620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lvl1pPr>
              <a:defRPr/>
            </a:lvl1pPr>
          </a:lstStyle>
          <a:p>
            <a:endParaRPr lang="da-DK"/>
          </a:p>
        </p:txBody>
      </p:sp>
      <p:sp>
        <p:nvSpPr>
          <p:cNvPr id="3" name="Pladsholder til sidefod 2"/>
          <p:cNvSpPr>
            <a:spLocks noGrp="1"/>
          </p:cNvSpPr>
          <p:nvPr>
            <p:ph type="ftr" sz="quarter" idx="11"/>
          </p:nvPr>
        </p:nvSpPr>
        <p:spPr/>
        <p:txBody>
          <a:bodyPr/>
          <a:lstStyle>
            <a:lvl1pPr>
              <a:defRPr/>
            </a:lvl1pPr>
          </a:lstStyle>
          <a:p>
            <a:r>
              <a:rPr lang="da-DK"/>
              <a:t>Emnetekst</a:t>
            </a:r>
          </a:p>
        </p:txBody>
      </p:sp>
      <p:sp>
        <p:nvSpPr>
          <p:cNvPr id="4" name="Pladsholder til diasnummer 3"/>
          <p:cNvSpPr>
            <a:spLocks noGrp="1"/>
          </p:cNvSpPr>
          <p:nvPr>
            <p:ph type="sldNum" sz="quarter" idx="12"/>
          </p:nvPr>
        </p:nvSpPr>
        <p:spPr/>
        <p:txBody>
          <a:bodyPr/>
          <a:lstStyle>
            <a:lvl1pPr>
              <a:defRPr/>
            </a:lvl1pPr>
          </a:lstStyle>
          <a:p>
            <a:fld id="{6BC988B9-5E57-4041-B899-BABFD24ACF4D}" type="slidenum">
              <a:rPr lang="da-DK"/>
              <a:pPr/>
              <a:t>‹nr.›</a:t>
            </a:fld>
            <a:endParaRPr lang="da-DK"/>
          </a:p>
        </p:txBody>
      </p:sp>
    </p:spTree>
    <p:extLst>
      <p:ext uri="{BB962C8B-B14F-4D97-AF65-F5344CB8AC3E}">
        <p14:creationId xmlns:p14="http://schemas.microsoft.com/office/powerpoint/2010/main" val="115110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440000" y="3582844"/>
            <a:ext cx="7200000" cy="474806"/>
          </a:xfrm>
        </p:spPr>
        <p:txBody>
          <a:bodyPr/>
          <a:lstStyle>
            <a:lvl1pPr algn="l">
              <a:defRPr sz="2000" b="1"/>
            </a:lvl1pPr>
          </a:lstStyle>
          <a:p>
            <a:r>
              <a:rPr lang="da-DK"/>
              <a:t>Klik for at redigere i master</a:t>
            </a:r>
          </a:p>
        </p:txBody>
      </p:sp>
      <p:sp>
        <p:nvSpPr>
          <p:cNvPr id="3" name="Pladsholder til billede 2"/>
          <p:cNvSpPr>
            <a:spLocks noGrp="1"/>
          </p:cNvSpPr>
          <p:nvPr>
            <p:ph type="pic" idx="1"/>
          </p:nvPr>
        </p:nvSpPr>
        <p:spPr>
          <a:xfrm>
            <a:off x="1440000" y="337500"/>
            <a:ext cx="7200000" cy="324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p>
        </p:txBody>
      </p:sp>
      <p:sp>
        <p:nvSpPr>
          <p:cNvPr id="4" name="Pladsholder til tekst 3"/>
          <p:cNvSpPr>
            <a:spLocks noGrp="1"/>
          </p:cNvSpPr>
          <p:nvPr>
            <p:ph type="body" sz="half" idx="2"/>
          </p:nvPr>
        </p:nvSpPr>
        <p:spPr>
          <a:xfrm>
            <a:off x="1440000" y="4000501"/>
            <a:ext cx="7200000" cy="67430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lvl1pPr>
              <a:defRPr/>
            </a:lvl1pPr>
          </a:lstStyle>
          <a:p>
            <a:endParaRPr lang="da-DK"/>
          </a:p>
        </p:txBody>
      </p:sp>
      <p:sp>
        <p:nvSpPr>
          <p:cNvPr id="6" name="Pladsholder til sidefod 5"/>
          <p:cNvSpPr>
            <a:spLocks noGrp="1"/>
          </p:cNvSpPr>
          <p:nvPr>
            <p:ph type="ftr" sz="quarter" idx="11"/>
          </p:nvPr>
        </p:nvSpPr>
        <p:spPr/>
        <p:txBody>
          <a:bodyPr/>
          <a:lstStyle>
            <a:lvl1pPr>
              <a:defRPr/>
            </a:lvl1pPr>
          </a:lstStyle>
          <a:p>
            <a:r>
              <a:rPr lang="da-DK"/>
              <a:t>Emnetekst</a:t>
            </a:r>
          </a:p>
        </p:txBody>
      </p:sp>
      <p:sp>
        <p:nvSpPr>
          <p:cNvPr id="7" name="Pladsholder til diasnummer 6"/>
          <p:cNvSpPr>
            <a:spLocks noGrp="1"/>
          </p:cNvSpPr>
          <p:nvPr>
            <p:ph type="sldNum" sz="quarter" idx="12"/>
          </p:nvPr>
        </p:nvSpPr>
        <p:spPr/>
        <p:txBody>
          <a:bodyPr/>
          <a:lstStyle>
            <a:lvl1pPr>
              <a:defRPr/>
            </a:lvl1pPr>
          </a:lstStyle>
          <a:p>
            <a:fld id="{837FD376-0573-45BC-9CBE-7A3A459A8579}" type="slidenum">
              <a:rPr lang="da-DK"/>
              <a:pPr/>
              <a:t>‹nr.›</a:t>
            </a:fld>
            <a:endParaRPr lang="da-DK"/>
          </a:p>
        </p:txBody>
      </p:sp>
    </p:spTree>
    <p:extLst>
      <p:ext uri="{BB962C8B-B14F-4D97-AF65-F5344CB8AC3E}">
        <p14:creationId xmlns:p14="http://schemas.microsoft.com/office/powerpoint/2010/main" val="1204539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0000" y="270000"/>
            <a:ext cx="7200000" cy="1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a:t>Klik for at redigere titeltypografi i masteren</a:t>
            </a:r>
          </a:p>
        </p:txBody>
      </p:sp>
      <p:sp>
        <p:nvSpPr>
          <p:cNvPr id="1027" name="Rectangle 3"/>
          <p:cNvSpPr>
            <a:spLocks noGrp="1" noChangeArrowheads="1"/>
          </p:cNvSpPr>
          <p:nvPr>
            <p:ph type="body" idx="1"/>
          </p:nvPr>
        </p:nvSpPr>
        <p:spPr bwMode="auto">
          <a:xfrm>
            <a:off x="1440000" y="1350000"/>
            <a:ext cx="7200000" cy="32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1028" name="Rectangle 4"/>
          <p:cNvSpPr>
            <a:spLocks noGrp="1" noChangeArrowheads="1"/>
          </p:cNvSpPr>
          <p:nvPr>
            <p:ph type="dt" sz="half" idx="2"/>
          </p:nvPr>
        </p:nvSpPr>
        <p:spPr bwMode="auto">
          <a:xfrm>
            <a:off x="1440000" y="4860000"/>
            <a:ext cx="1800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900" kern="900" cap="all" spc="50">
                <a:solidFill>
                  <a:srgbClr val="B60039"/>
                </a:solidFill>
                <a:latin typeface="Calibri"/>
              </a:defRPr>
            </a:lvl1pPr>
          </a:lstStyle>
          <a:p>
            <a:endParaRPr lang="da-DK"/>
          </a:p>
        </p:txBody>
      </p:sp>
      <p:sp>
        <p:nvSpPr>
          <p:cNvPr id="1029" name="Rectangle 5"/>
          <p:cNvSpPr>
            <a:spLocks noGrp="1" noChangeArrowheads="1"/>
          </p:cNvSpPr>
          <p:nvPr>
            <p:ph type="ftr" sz="quarter" idx="3"/>
          </p:nvPr>
        </p:nvSpPr>
        <p:spPr bwMode="auto">
          <a:xfrm>
            <a:off x="3600000" y="4860000"/>
            <a:ext cx="5040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900" kern="900" cap="all" spc="50" baseline="0">
                <a:solidFill>
                  <a:srgbClr val="B60039"/>
                </a:solidFill>
                <a:latin typeface="Calibri"/>
              </a:defRPr>
            </a:lvl1pPr>
          </a:lstStyle>
          <a:p>
            <a:r>
              <a:rPr lang="da-DK"/>
              <a:t>Emnetekst</a:t>
            </a:r>
          </a:p>
        </p:txBody>
      </p:sp>
      <p:sp>
        <p:nvSpPr>
          <p:cNvPr id="1030" name="Rectangle 6"/>
          <p:cNvSpPr>
            <a:spLocks noGrp="1" noChangeArrowheads="1"/>
          </p:cNvSpPr>
          <p:nvPr>
            <p:ph type="sldNum" sz="quarter" idx="4"/>
          </p:nvPr>
        </p:nvSpPr>
        <p:spPr bwMode="auto">
          <a:xfrm>
            <a:off x="270000" y="4860000"/>
            <a:ext cx="432000" cy="22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defRPr sz="900" b="1" i="0" kern="900" spc="50">
                <a:solidFill>
                  <a:srgbClr val="B60039"/>
                </a:solidFill>
                <a:latin typeface=""/>
              </a:defRPr>
            </a:lvl1pPr>
          </a:lstStyle>
          <a:p>
            <a:fld id="{91673778-C615-4050-AD3B-7BE14B9AE71D}" type="slidenum">
              <a:rPr lang="da-DK"/>
              <a:pPr/>
              <a:t>‹nr.›</a:t>
            </a:fld>
            <a:endParaRPr lang="da-DK"/>
          </a:p>
        </p:txBody>
      </p:sp>
      <p:pic>
        <p:nvPicPr>
          <p:cNvPr id="10" name="Picture 9"/>
          <p:cNvPicPr>
            <a:picLocks noChangeAspect="1"/>
          </p:cNvPicPr>
          <p:nvPr/>
        </p:nvPicPr>
        <p:blipFill>
          <a:blip r:embed="rId10"/>
          <a:stretch>
            <a:fillRect/>
          </a:stretch>
        </p:blipFill>
        <p:spPr>
          <a:xfrm>
            <a:off x="360000" y="337500"/>
            <a:ext cx="216408" cy="129616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hf sldNum="0" hdr="0" ftr="0" dt="0"/>
  <p:txStyles>
    <p:titleStyle>
      <a:lvl1pPr algn="l" rtl="0" eaLnBrk="1" fontAlgn="base" hangingPunct="1">
        <a:lnSpc>
          <a:spcPts val="4200"/>
        </a:lnSpc>
        <a:spcBef>
          <a:spcPct val="0"/>
        </a:spcBef>
        <a:spcAft>
          <a:spcPct val="0"/>
        </a:spcAft>
        <a:defRPr sz="4000" b="1" i="0">
          <a:solidFill>
            <a:srgbClr val="B60039"/>
          </a:solidFill>
          <a:latin typeface="Calibri"/>
          <a:ea typeface="+mj-ea"/>
          <a:cs typeface="Calibri"/>
        </a:defRPr>
      </a:lvl1pPr>
      <a:lvl2pPr algn="l" rtl="0" eaLnBrk="1" fontAlgn="base" hangingPunct="1">
        <a:spcBef>
          <a:spcPct val="0"/>
        </a:spcBef>
        <a:spcAft>
          <a:spcPct val="0"/>
        </a:spcAft>
        <a:defRPr sz="2800" b="1">
          <a:solidFill>
            <a:srgbClr val="623100"/>
          </a:solidFill>
          <a:latin typeface="Verdana" pitchFamily="34" charset="0"/>
        </a:defRPr>
      </a:lvl2pPr>
      <a:lvl3pPr algn="l" rtl="0" eaLnBrk="1" fontAlgn="base" hangingPunct="1">
        <a:spcBef>
          <a:spcPct val="0"/>
        </a:spcBef>
        <a:spcAft>
          <a:spcPct val="0"/>
        </a:spcAft>
        <a:defRPr sz="2800" b="1">
          <a:solidFill>
            <a:srgbClr val="623100"/>
          </a:solidFill>
          <a:latin typeface="Verdana" pitchFamily="34" charset="0"/>
        </a:defRPr>
      </a:lvl3pPr>
      <a:lvl4pPr algn="l" rtl="0" eaLnBrk="1" fontAlgn="base" hangingPunct="1">
        <a:spcBef>
          <a:spcPct val="0"/>
        </a:spcBef>
        <a:spcAft>
          <a:spcPct val="0"/>
        </a:spcAft>
        <a:defRPr sz="2800" b="1">
          <a:solidFill>
            <a:srgbClr val="623100"/>
          </a:solidFill>
          <a:latin typeface="Verdana" pitchFamily="34" charset="0"/>
        </a:defRPr>
      </a:lvl4pPr>
      <a:lvl5pPr algn="l" rtl="0" eaLnBrk="1" fontAlgn="base" hangingPunct="1">
        <a:spcBef>
          <a:spcPct val="0"/>
        </a:spcBef>
        <a:spcAft>
          <a:spcPct val="0"/>
        </a:spcAft>
        <a:defRPr sz="2800" b="1">
          <a:solidFill>
            <a:srgbClr val="623100"/>
          </a:solidFill>
          <a:latin typeface="Verdana" pitchFamily="34" charset="0"/>
        </a:defRPr>
      </a:lvl5pPr>
      <a:lvl6pPr marL="457200" algn="l" rtl="0" eaLnBrk="1" fontAlgn="base" hangingPunct="1">
        <a:spcBef>
          <a:spcPct val="0"/>
        </a:spcBef>
        <a:spcAft>
          <a:spcPct val="0"/>
        </a:spcAft>
        <a:defRPr sz="2800" b="1">
          <a:solidFill>
            <a:srgbClr val="623100"/>
          </a:solidFill>
          <a:latin typeface="Verdana" pitchFamily="34" charset="0"/>
        </a:defRPr>
      </a:lvl6pPr>
      <a:lvl7pPr marL="914400" algn="l" rtl="0" eaLnBrk="1" fontAlgn="base" hangingPunct="1">
        <a:spcBef>
          <a:spcPct val="0"/>
        </a:spcBef>
        <a:spcAft>
          <a:spcPct val="0"/>
        </a:spcAft>
        <a:defRPr sz="2800" b="1">
          <a:solidFill>
            <a:srgbClr val="623100"/>
          </a:solidFill>
          <a:latin typeface="Verdana" pitchFamily="34" charset="0"/>
        </a:defRPr>
      </a:lvl7pPr>
      <a:lvl8pPr marL="1371600" algn="l" rtl="0" eaLnBrk="1" fontAlgn="base" hangingPunct="1">
        <a:spcBef>
          <a:spcPct val="0"/>
        </a:spcBef>
        <a:spcAft>
          <a:spcPct val="0"/>
        </a:spcAft>
        <a:defRPr sz="2800" b="1">
          <a:solidFill>
            <a:srgbClr val="623100"/>
          </a:solidFill>
          <a:latin typeface="Verdana" pitchFamily="34" charset="0"/>
        </a:defRPr>
      </a:lvl8pPr>
      <a:lvl9pPr marL="1828800" algn="l" rtl="0" eaLnBrk="1" fontAlgn="base" hangingPunct="1">
        <a:spcBef>
          <a:spcPct val="0"/>
        </a:spcBef>
        <a:spcAft>
          <a:spcPct val="0"/>
        </a:spcAft>
        <a:defRPr sz="2800" b="1">
          <a:solidFill>
            <a:srgbClr val="623100"/>
          </a:solidFill>
          <a:latin typeface="Verdana" pitchFamily="34" charset="0"/>
        </a:defRPr>
      </a:lvl9pPr>
    </p:titleStyle>
    <p:bodyStyle>
      <a:lvl1pPr marL="342900" indent="-342900" algn="l" rtl="0" eaLnBrk="1" fontAlgn="base" hangingPunct="1">
        <a:lnSpc>
          <a:spcPts val="2800"/>
        </a:lnSpc>
        <a:spcBef>
          <a:spcPct val="20000"/>
        </a:spcBef>
        <a:spcAft>
          <a:spcPct val="0"/>
        </a:spcAft>
        <a:buClr>
          <a:srgbClr val="B60039"/>
        </a:buClr>
        <a:buChar char="•"/>
        <a:defRPr sz="2600">
          <a:solidFill>
            <a:schemeClr val="tx1"/>
          </a:solidFill>
          <a:latin typeface="Calibri"/>
          <a:ea typeface="+mn-ea"/>
          <a:cs typeface="Calibri"/>
        </a:defRPr>
      </a:lvl1pPr>
      <a:lvl2pPr marL="742950" indent="-285750" algn="l" rtl="0" eaLnBrk="1" fontAlgn="base" hangingPunct="1">
        <a:lnSpc>
          <a:spcPts val="2800"/>
        </a:lnSpc>
        <a:spcBef>
          <a:spcPct val="20000"/>
        </a:spcBef>
        <a:spcAft>
          <a:spcPct val="0"/>
        </a:spcAft>
        <a:buClr>
          <a:srgbClr val="B60039"/>
        </a:buClr>
        <a:buChar char="•"/>
        <a:defRPr sz="2400">
          <a:solidFill>
            <a:schemeClr val="tx1"/>
          </a:solidFill>
          <a:latin typeface="Calibri"/>
          <a:cs typeface="Calibri"/>
        </a:defRPr>
      </a:lvl2pPr>
      <a:lvl3pPr marL="1143000" indent="-228600" algn="l" rtl="0" eaLnBrk="1" fontAlgn="base" hangingPunct="1">
        <a:lnSpc>
          <a:spcPts val="2100"/>
        </a:lnSpc>
        <a:spcBef>
          <a:spcPct val="20000"/>
        </a:spcBef>
        <a:spcAft>
          <a:spcPct val="0"/>
        </a:spcAft>
        <a:buClr>
          <a:srgbClr val="B60039"/>
        </a:buClr>
        <a:buChar char="•"/>
        <a:defRPr>
          <a:solidFill>
            <a:schemeClr val="tx1"/>
          </a:solidFill>
          <a:latin typeface="Calibri"/>
          <a:cs typeface="Calibri"/>
        </a:defRPr>
      </a:lvl3pPr>
      <a:lvl4pPr marL="1562100" indent="-228600" algn="l" rtl="0" eaLnBrk="1" fontAlgn="base" hangingPunct="1">
        <a:lnSpc>
          <a:spcPts val="1900"/>
        </a:lnSpc>
        <a:spcBef>
          <a:spcPct val="20000"/>
        </a:spcBef>
        <a:spcAft>
          <a:spcPct val="0"/>
        </a:spcAft>
        <a:buClr>
          <a:srgbClr val="B60039"/>
        </a:buClr>
        <a:buChar char="•"/>
        <a:defRPr sz="1600">
          <a:solidFill>
            <a:schemeClr val="tx1"/>
          </a:solidFill>
          <a:latin typeface="Calibri"/>
          <a:cs typeface="Calibri"/>
        </a:defRPr>
      </a:lvl4pPr>
      <a:lvl5pPr marL="1981200" indent="-228600" algn="l" rtl="0" eaLnBrk="1" fontAlgn="base" hangingPunct="1">
        <a:lnSpc>
          <a:spcPts val="1800"/>
        </a:lnSpc>
        <a:spcBef>
          <a:spcPct val="20000"/>
        </a:spcBef>
        <a:spcAft>
          <a:spcPct val="0"/>
        </a:spcAft>
        <a:buClr>
          <a:srgbClr val="B60039"/>
        </a:buClr>
        <a:buChar char="•"/>
        <a:defRPr sz="1400">
          <a:solidFill>
            <a:schemeClr val="tx1"/>
          </a:solidFill>
          <a:latin typeface="Calibri"/>
          <a:cs typeface="Calibri"/>
        </a:defRPr>
      </a:lvl5pPr>
      <a:lvl6pPr marL="2438400" indent="-228600" algn="l" rtl="0" eaLnBrk="1" fontAlgn="base" hangingPunct="1">
        <a:spcBef>
          <a:spcPct val="20000"/>
        </a:spcBef>
        <a:spcAft>
          <a:spcPct val="0"/>
        </a:spcAft>
        <a:buClr>
          <a:schemeClr val="tx1"/>
        </a:buClr>
        <a:buChar char="•"/>
        <a:defRPr sz="1400">
          <a:solidFill>
            <a:srgbClr val="623100"/>
          </a:solidFill>
          <a:latin typeface="+mn-lt"/>
        </a:defRPr>
      </a:lvl6pPr>
      <a:lvl7pPr marL="2895600" indent="-228600" algn="l" rtl="0" eaLnBrk="1" fontAlgn="base" hangingPunct="1">
        <a:spcBef>
          <a:spcPct val="20000"/>
        </a:spcBef>
        <a:spcAft>
          <a:spcPct val="0"/>
        </a:spcAft>
        <a:buClr>
          <a:schemeClr val="tx1"/>
        </a:buClr>
        <a:buChar char="•"/>
        <a:defRPr sz="1400">
          <a:solidFill>
            <a:srgbClr val="623100"/>
          </a:solidFill>
          <a:latin typeface="+mn-lt"/>
        </a:defRPr>
      </a:lvl7pPr>
      <a:lvl8pPr marL="3352800" indent="-228600" algn="l" rtl="0" eaLnBrk="1" fontAlgn="base" hangingPunct="1">
        <a:spcBef>
          <a:spcPct val="20000"/>
        </a:spcBef>
        <a:spcAft>
          <a:spcPct val="0"/>
        </a:spcAft>
        <a:buClr>
          <a:schemeClr val="tx1"/>
        </a:buClr>
        <a:buChar char="•"/>
        <a:defRPr sz="1400">
          <a:solidFill>
            <a:srgbClr val="623100"/>
          </a:solidFill>
          <a:latin typeface="+mn-lt"/>
        </a:defRPr>
      </a:lvl8pPr>
      <a:lvl9pPr marL="3810000" indent="-228600" algn="l" rtl="0" eaLnBrk="1" fontAlgn="base" hangingPunct="1">
        <a:spcBef>
          <a:spcPct val="20000"/>
        </a:spcBef>
        <a:spcAft>
          <a:spcPct val="0"/>
        </a:spcAft>
        <a:buClr>
          <a:schemeClr val="tx1"/>
        </a:buClr>
        <a:buChar char="•"/>
        <a:defRPr sz="1400">
          <a:solidFill>
            <a:srgbClr val="623100"/>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1440000" y="267494"/>
            <a:ext cx="7200000" cy="576064"/>
          </a:xfrm>
        </p:spPr>
        <p:txBody>
          <a:bodyPr/>
          <a:lstStyle/>
          <a:p>
            <a:pPr>
              <a:lnSpc>
                <a:spcPct val="61619"/>
              </a:lnSpc>
            </a:pPr>
            <a:br>
              <a:rPr lang="da-DK" sz="2400" dirty="0">
                <a:solidFill>
                  <a:srgbClr val="C00000"/>
                </a:solidFill>
              </a:rPr>
            </a:br>
            <a:r>
              <a:rPr lang="da-DK" sz="2400" dirty="0">
                <a:solidFill>
                  <a:srgbClr val="C00000"/>
                </a:solidFill>
              </a:rPr>
              <a:t>Overenskomstforhandlingerne på det offentlige område</a:t>
            </a:r>
            <a:br>
              <a:rPr lang="da-DK" dirty="0"/>
            </a:br>
            <a:endParaRPr lang="da-DK" dirty="0">
              <a:ea typeface="Calibri"/>
            </a:endParaRPr>
          </a:p>
        </p:txBody>
      </p:sp>
      <p:sp>
        <p:nvSpPr>
          <p:cNvPr id="7" name="Undertitel 6"/>
          <p:cNvSpPr>
            <a:spLocks noGrp="1"/>
          </p:cNvSpPr>
          <p:nvPr>
            <p:ph type="subTitle" idx="1"/>
          </p:nvPr>
        </p:nvSpPr>
        <p:spPr>
          <a:xfrm>
            <a:off x="1440000" y="1491630"/>
            <a:ext cx="7200000" cy="3168352"/>
          </a:xfrm>
        </p:spPr>
        <p:txBody>
          <a:bodyPr/>
          <a:lstStyle/>
          <a:p>
            <a:pPr>
              <a:lnSpc>
                <a:spcPct val="82159"/>
              </a:lnSpc>
            </a:pPr>
            <a:endParaRPr lang="da-DK">
              <a:ea typeface="Calibri"/>
            </a:endParaRPr>
          </a:p>
          <a:p>
            <a:pPr>
              <a:lnSpc>
                <a:spcPct val="82159"/>
              </a:lnSpc>
            </a:pPr>
            <a:endParaRPr lang="da-DK">
              <a:ea typeface="Calibri"/>
            </a:endParaRPr>
          </a:p>
        </p:txBody>
      </p:sp>
      <p:sp>
        <p:nvSpPr>
          <p:cNvPr id="3" name="AutoShape 2">
            <a:extLst>
              <a:ext uri="{FF2B5EF4-FFF2-40B4-BE49-F238E27FC236}">
                <a16:creationId xmlns:a16="http://schemas.microsoft.com/office/drawing/2014/main" id="{C52F45C0-B2F4-8AF2-C079-6073DEB55706}"/>
              </a:ext>
            </a:extLst>
          </p:cNvPr>
          <p:cNvSpPr>
            <a:spLocks noChangeAspect="1" noChangeArrowheads="1"/>
          </p:cNvSpPr>
          <p:nvPr/>
        </p:nvSpPr>
        <p:spPr bwMode="auto">
          <a:xfrm>
            <a:off x="2339752" y="2419350"/>
            <a:ext cx="4320480" cy="224063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pic>
        <p:nvPicPr>
          <p:cNvPr id="8" name="Billede 7">
            <a:extLst>
              <a:ext uri="{FF2B5EF4-FFF2-40B4-BE49-F238E27FC236}">
                <a16:creationId xmlns:a16="http://schemas.microsoft.com/office/drawing/2014/main" id="{BA0800E6-9890-2E97-DEA2-009A7DDA1B39}"/>
              </a:ext>
            </a:extLst>
          </p:cNvPr>
          <p:cNvPicPr>
            <a:picLocks noChangeAspect="1"/>
          </p:cNvPicPr>
          <p:nvPr/>
        </p:nvPicPr>
        <p:blipFill>
          <a:blip r:embed="rId3"/>
          <a:stretch>
            <a:fillRect/>
          </a:stretch>
        </p:blipFill>
        <p:spPr>
          <a:xfrm>
            <a:off x="2323058" y="-821010"/>
            <a:ext cx="4762500" cy="6480720"/>
          </a:xfrm>
          <a:prstGeom prst="rect">
            <a:avLst/>
          </a:prstGeom>
        </p:spPr>
      </p:pic>
    </p:spTree>
    <p:extLst>
      <p:ext uri="{BB962C8B-B14F-4D97-AF65-F5344CB8AC3E}">
        <p14:creationId xmlns:p14="http://schemas.microsoft.com/office/powerpoint/2010/main" val="57907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6B797-8DD6-88E6-5F9E-12D9023315E0}"/>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B0CAA175-9D9B-C6DB-4766-FF21151CB149}"/>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da-DK" dirty="0"/>
              <a:t>Arbejdstidsaftalen - Regioner</a:t>
            </a:r>
            <a:endParaRPr lang="en-US" dirty="0"/>
          </a:p>
        </p:txBody>
      </p:sp>
      <p:sp>
        <p:nvSpPr>
          <p:cNvPr id="2" name="Pladsholder til indhold 1">
            <a:extLst>
              <a:ext uri="{FF2B5EF4-FFF2-40B4-BE49-F238E27FC236}">
                <a16:creationId xmlns:a16="http://schemas.microsoft.com/office/drawing/2014/main" id="{32F3059A-EDF9-F979-F91D-519AD8BDFD08}"/>
              </a:ext>
            </a:extLst>
          </p:cNvPr>
          <p:cNvSpPr>
            <a:spLocks noGrp="1"/>
          </p:cNvSpPr>
          <p:nvPr>
            <p:ph sz="half" idx="1"/>
          </p:nvPr>
        </p:nvSpPr>
        <p:spPr>
          <a:xfrm>
            <a:off x="1440000" y="987574"/>
            <a:ext cx="6657982" cy="3672408"/>
          </a:xfrm>
        </p:spPr>
        <p:txBody>
          <a:bodyPr wrap="square" anchor="t">
            <a:normAutofit/>
          </a:bodyPr>
          <a:lstStyle/>
          <a:p>
            <a:pPr>
              <a:lnSpc>
                <a:spcPct val="90000"/>
              </a:lnSpc>
            </a:pPr>
            <a:r>
              <a:rPr lang="da-DK" sz="2000" b="1" dirty="0"/>
              <a:t>Trepartsmidler: </a:t>
            </a:r>
            <a:r>
              <a:rPr lang="da-DK" sz="2000" dirty="0"/>
              <a:t>gældende fra 1. januar 2025</a:t>
            </a:r>
          </a:p>
          <a:p>
            <a:pPr>
              <a:lnSpc>
                <a:spcPct val="90000"/>
              </a:lnSpc>
            </a:pPr>
            <a:endParaRPr lang="da-DK" sz="2000" dirty="0"/>
          </a:p>
          <a:p>
            <a:pPr>
              <a:lnSpc>
                <a:spcPct val="90000"/>
              </a:lnSpc>
            </a:pPr>
            <a:r>
              <a:rPr lang="da-DK" sz="2000" b="1" dirty="0"/>
              <a:t>Forhøjelse af særydelser</a:t>
            </a:r>
          </a:p>
          <a:p>
            <a:pPr lvl="1">
              <a:lnSpc>
                <a:spcPct val="90000"/>
              </a:lnSpc>
              <a:buFont typeface="Arial" panose="020B0604020202020204" pitchFamily="34" charset="0"/>
              <a:buChar char="•"/>
            </a:pPr>
            <a:r>
              <a:rPr lang="da-DK" sz="1800" dirty="0"/>
              <a:t>Aften/nat hæves med 5 kr. pr. time</a:t>
            </a:r>
          </a:p>
          <a:p>
            <a:pPr lvl="1">
              <a:lnSpc>
                <a:spcPct val="90000"/>
              </a:lnSpc>
              <a:buFont typeface="Arial" panose="020B0604020202020204" pitchFamily="34" charset="0"/>
              <a:buChar char="•"/>
            </a:pPr>
            <a:r>
              <a:rPr lang="da-DK" sz="1800" dirty="0"/>
              <a:t>Lørdag mellem 08 - 24, samt mandag mellem 00.00-04.00 hæves med 3,5 kr. pr. time</a:t>
            </a:r>
          </a:p>
          <a:p>
            <a:pPr>
              <a:lnSpc>
                <a:spcPct val="90000"/>
              </a:lnSpc>
            </a:pPr>
            <a:endParaRPr lang="da-DK" sz="2000" b="1" dirty="0"/>
          </a:p>
          <a:p>
            <a:pPr>
              <a:lnSpc>
                <a:spcPct val="90000"/>
              </a:lnSpc>
            </a:pPr>
            <a:r>
              <a:rPr lang="da-DK" sz="2000" b="1" dirty="0"/>
              <a:t>Om tjeneste (vagttillæg) </a:t>
            </a:r>
            <a:r>
              <a:rPr lang="da-DK" sz="2000" dirty="0"/>
              <a:t>til ansatte med minimum 300 timer årligt udenfor dag-arbejdstid</a:t>
            </a:r>
          </a:p>
          <a:p>
            <a:pPr lvl="1">
              <a:lnSpc>
                <a:spcPct val="90000"/>
              </a:lnSpc>
            </a:pPr>
            <a:r>
              <a:rPr lang="da-DK" sz="1800" dirty="0"/>
              <a:t>Årligt pensionsgivende tillæg på kr. 6.370 årligt (2018 niveau)</a:t>
            </a:r>
          </a:p>
          <a:p>
            <a:pPr lvl="1">
              <a:lnSpc>
                <a:spcPct val="90000"/>
              </a:lnSpc>
            </a:pPr>
            <a:r>
              <a:rPr lang="da-DK" sz="1800" dirty="0"/>
              <a:t>Udbetales for 1 år af gangen, fra 1. februar og et år frem</a:t>
            </a:r>
          </a:p>
          <a:p>
            <a:pPr lvl="1">
              <a:lnSpc>
                <a:spcPct val="90000"/>
              </a:lnSpc>
            </a:pPr>
            <a:r>
              <a:rPr lang="da-DK" sz="1800" dirty="0"/>
              <a:t>Udbetales under ferie og sygdom</a:t>
            </a:r>
          </a:p>
          <a:p>
            <a:pPr lvl="1">
              <a:lnSpc>
                <a:spcPct val="90000"/>
              </a:lnSpc>
            </a:pPr>
            <a:endParaRPr lang="da-DK" sz="1800" dirty="0"/>
          </a:p>
          <a:p>
            <a:pPr>
              <a:lnSpc>
                <a:spcPct val="90000"/>
              </a:lnSpc>
            </a:pPr>
            <a:endParaRPr lang="da-DK" sz="2000" dirty="0"/>
          </a:p>
          <a:p>
            <a:pPr lvl="1">
              <a:lnSpc>
                <a:spcPct val="90000"/>
              </a:lnSpc>
            </a:pPr>
            <a:endParaRPr lang="da-DK" sz="1800" u="sng" dirty="0"/>
          </a:p>
        </p:txBody>
      </p:sp>
    </p:spTree>
    <p:extLst>
      <p:ext uri="{BB962C8B-B14F-4D97-AF65-F5344CB8AC3E}">
        <p14:creationId xmlns:p14="http://schemas.microsoft.com/office/powerpoint/2010/main" val="2933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4">
            <a:extLst>
              <a:ext uri="{FF2B5EF4-FFF2-40B4-BE49-F238E27FC236}">
                <a16:creationId xmlns:a16="http://schemas.microsoft.com/office/drawing/2014/main" id="{CBEEF170-79F4-366A-54FB-6C363420A4EB}"/>
              </a:ext>
            </a:extLst>
          </p:cNvPr>
          <p:cNvSpPr>
            <a:spLocks noGrp="1"/>
          </p:cNvSpPr>
          <p:nvPr>
            <p:ph idx="1"/>
          </p:nvPr>
        </p:nvSpPr>
        <p:spPr>
          <a:xfrm>
            <a:off x="1440000" y="962891"/>
            <a:ext cx="7200000" cy="3627109"/>
          </a:xfrm>
        </p:spPr>
        <p:txBody>
          <a:bodyPr/>
          <a:lstStyle/>
          <a:p>
            <a:r>
              <a:rPr lang="da-DK" sz="1800" dirty="0"/>
              <a:t>Timer som medgår i beregningen af de 300 timer, er timer hvor der udbetales særydelser</a:t>
            </a:r>
          </a:p>
          <a:p>
            <a:r>
              <a:rPr lang="da-DK" sz="1800" dirty="0"/>
              <a:t>Udbetales på baggrund af timer i tjenester i 2024</a:t>
            </a:r>
          </a:p>
          <a:p>
            <a:r>
              <a:rPr lang="da-DK" sz="1800" dirty="0"/>
              <a:t>Udbetales fast i perioden 1. jan. 2025 - 1. jan. 2026, første gang med lønnen fra februar 2025</a:t>
            </a:r>
          </a:p>
          <a:p>
            <a:r>
              <a:rPr lang="da-DK" sz="1800" dirty="0"/>
              <a:t>Hvis tillægget bortfalder, så er det for hele den efterfølgende periode</a:t>
            </a:r>
          </a:p>
          <a:p>
            <a:r>
              <a:rPr lang="da-DK" sz="1800" dirty="0"/>
              <a:t>Det kan aftales ved nyansættelser, at tillægget udbetales fra ansættelsen</a:t>
            </a:r>
          </a:p>
          <a:p>
            <a:r>
              <a:rPr lang="da-DK" sz="1800" dirty="0"/>
              <a:t>Allerede ansatte kan på baggrund af varige ændringer i tjenestemønster, godt blive omfattet af tillægget midt i en udbetalingsperiode</a:t>
            </a:r>
          </a:p>
          <a:p>
            <a:endParaRPr lang="da-DK" sz="2000" dirty="0"/>
          </a:p>
          <a:p>
            <a:endParaRPr lang="da-DK" dirty="0"/>
          </a:p>
          <a:p>
            <a:endParaRPr lang="da-DK" dirty="0"/>
          </a:p>
          <a:p>
            <a:endParaRPr lang="da-DK" dirty="0"/>
          </a:p>
          <a:p>
            <a:endParaRPr lang="da-DK" dirty="0"/>
          </a:p>
        </p:txBody>
      </p:sp>
      <p:sp>
        <p:nvSpPr>
          <p:cNvPr id="4" name="Titel 3">
            <a:extLst>
              <a:ext uri="{FF2B5EF4-FFF2-40B4-BE49-F238E27FC236}">
                <a16:creationId xmlns:a16="http://schemas.microsoft.com/office/drawing/2014/main" id="{4DCF1DFA-D552-F464-840F-E61BC0821BB2}"/>
              </a:ext>
            </a:extLst>
          </p:cNvPr>
          <p:cNvSpPr>
            <a:spLocks noGrp="1"/>
          </p:cNvSpPr>
          <p:nvPr>
            <p:ph type="title"/>
          </p:nvPr>
        </p:nvSpPr>
        <p:spPr>
          <a:xfrm>
            <a:off x="1440000" y="270000"/>
            <a:ext cx="7200000" cy="692891"/>
          </a:xfrm>
        </p:spPr>
        <p:txBody>
          <a:bodyPr/>
          <a:lstStyle/>
          <a:p>
            <a:r>
              <a:rPr lang="da-DK" dirty="0"/>
              <a:t>Hvordan optjenes tjenestetillæg?</a:t>
            </a:r>
          </a:p>
        </p:txBody>
      </p:sp>
    </p:spTree>
    <p:extLst>
      <p:ext uri="{BB962C8B-B14F-4D97-AF65-F5344CB8AC3E}">
        <p14:creationId xmlns:p14="http://schemas.microsoft.com/office/powerpoint/2010/main" val="1360109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00F50-24F2-5BE6-8BE6-76FE334416A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B24E41D3-49F1-09EC-E98F-3F86459ABBFF}"/>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en-US" dirty="0" err="1"/>
              <a:t>Hvornår</a:t>
            </a:r>
            <a:r>
              <a:rPr lang="en-US" dirty="0"/>
              <a:t> </a:t>
            </a:r>
            <a:r>
              <a:rPr lang="en-US" dirty="0" err="1"/>
              <a:t>kommer</a:t>
            </a:r>
            <a:r>
              <a:rPr lang="en-US" dirty="0"/>
              <a:t> </a:t>
            </a:r>
            <a:r>
              <a:rPr lang="en-US" dirty="0" err="1"/>
              <a:t>pengene</a:t>
            </a:r>
            <a:r>
              <a:rPr lang="en-US" dirty="0"/>
              <a:t>?</a:t>
            </a:r>
          </a:p>
        </p:txBody>
      </p:sp>
      <p:graphicFrame>
        <p:nvGraphicFramePr>
          <p:cNvPr id="6" name="Pladsholder til indhold 5">
            <a:extLst>
              <a:ext uri="{FF2B5EF4-FFF2-40B4-BE49-F238E27FC236}">
                <a16:creationId xmlns:a16="http://schemas.microsoft.com/office/drawing/2014/main" id="{786A5014-5557-AC15-A9F3-778FECDF2CBD}"/>
              </a:ext>
            </a:extLst>
          </p:cNvPr>
          <p:cNvGraphicFramePr>
            <a:graphicFrameLocks noGrp="1"/>
          </p:cNvGraphicFramePr>
          <p:nvPr>
            <p:ph sz="half" idx="1"/>
            <p:extLst>
              <p:ext uri="{D42A27DB-BD31-4B8C-83A1-F6EECF244321}">
                <p14:modId xmlns:p14="http://schemas.microsoft.com/office/powerpoint/2010/main" val="528796218"/>
              </p:ext>
            </p:extLst>
          </p:nvPr>
        </p:nvGraphicFramePr>
        <p:xfrm>
          <a:off x="1409178" y="783263"/>
          <a:ext cx="6645900" cy="3876040"/>
        </p:xfrm>
        <a:graphic>
          <a:graphicData uri="http://schemas.openxmlformats.org/drawingml/2006/table">
            <a:tbl>
              <a:tblPr firstRow="1" bandRow="1">
                <a:tableStyleId>{5C22544A-7EE6-4342-B048-85BDC9FD1C3A}</a:tableStyleId>
              </a:tblPr>
              <a:tblGrid>
                <a:gridCol w="2145680">
                  <a:extLst>
                    <a:ext uri="{9D8B030D-6E8A-4147-A177-3AD203B41FA5}">
                      <a16:colId xmlns:a16="http://schemas.microsoft.com/office/drawing/2014/main" val="830639752"/>
                    </a:ext>
                  </a:extLst>
                </a:gridCol>
                <a:gridCol w="4500220">
                  <a:extLst>
                    <a:ext uri="{9D8B030D-6E8A-4147-A177-3AD203B41FA5}">
                      <a16:colId xmlns:a16="http://schemas.microsoft.com/office/drawing/2014/main" val="3256049534"/>
                    </a:ext>
                  </a:extLst>
                </a:gridCol>
              </a:tblGrid>
              <a:tr h="370840">
                <a:tc>
                  <a:txBody>
                    <a:bodyPr/>
                    <a:lstStyle/>
                    <a:p>
                      <a:r>
                        <a:rPr lang="da-DK" b="1" dirty="0">
                          <a:solidFill>
                            <a:schemeClr val="tx1"/>
                          </a:solidFill>
                        </a:rPr>
                        <a:t>Tidspunkt</a:t>
                      </a:r>
                    </a:p>
                  </a:txBody>
                  <a:tcPr/>
                </a:tc>
                <a:tc>
                  <a:txBody>
                    <a:bodyPr/>
                    <a:lstStyle/>
                    <a:p>
                      <a:r>
                        <a:rPr lang="da-DK" b="1" dirty="0">
                          <a:solidFill>
                            <a:schemeClr val="tx1"/>
                          </a:solidFill>
                        </a:rPr>
                        <a:t>Midler</a:t>
                      </a:r>
                    </a:p>
                  </a:txBody>
                  <a:tcPr/>
                </a:tc>
                <a:extLst>
                  <a:ext uri="{0D108BD9-81ED-4DB2-BD59-A6C34878D82A}">
                    <a16:rowId xmlns:a16="http://schemas.microsoft.com/office/drawing/2014/main" val="1120393870"/>
                  </a:ext>
                </a:extLst>
              </a:tr>
              <a:tr h="370840">
                <a:tc>
                  <a:txBody>
                    <a:bodyPr/>
                    <a:lstStyle/>
                    <a:p>
                      <a:r>
                        <a:rPr lang="da-DK" dirty="0"/>
                        <a:t>April 2024</a:t>
                      </a:r>
                    </a:p>
                  </a:txBody>
                  <a:tcPr/>
                </a:tc>
                <a:tc>
                  <a:txBody>
                    <a:bodyPr/>
                    <a:lstStyle/>
                    <a:p>
                      <a:r>
                        <a:rPr lang="da-DK" dirty="0"/>
                        <a:t>Generel lønstigning – 4 %</a:t>
                      </a:r>
                    </a:p>
                    <a:p>
                      <a:r>
                        <a:rPr lang="da-DK" dirty="0"/>
                        <a:t>Lønstigning – trepart</a:t>
                      </a:r>
                    </a:p>
                  </a:txBody>
                  <a:tcPr/>
                </a:tc>
                <a:extLst>
                  <a:ext uri="{0D108BD9-81ED-4DB2-BD59-A6C34878D82A}">
                    <a16:rowId xmlns:a16="http://schemas.microsoft.com/office/drawing/2014/main" val="2772734926"/>
                  </a:ext>
                </a:extLst>
              </a:tr>
              <a:tr h="370840">
                <a:tc>
                  <a:txBody>
                    <a:bodyPr/>
                    <a:lstStyle/>
                    <a:p>
                      <a:r>
                        <a:rPr lang="da-DK" dirty="0"/>
                        <a:t>Juni 2024</a:t>
                      </a:r>
                    </a:p>
                  </a:txBody>
                  <a:tcPr/>
                </a:tc>
                <a:tc>
                  <a:txBody>
                    <a:bodyPr/>
                    <a:lstStyle/>
                    <a:p>
                      <a:r>
                        <a:rPr lang="da-DK" dirty="0"/>
                        <a:t>Engangsbeløb – trepart</a:t>
                      </a:r>
                    </a:p>
                  </a:txBody>
                  <a:tcPr/>
                </a:tc>
                <a:extLst>
                  <a:ext uri="{0D108BD9-81ED-4DB2-BD59-A6C34878D82A}">
                    <a16:rowId xmlns:a16="http://schemas.microsoft.com/office/drawing/2014/main" val="2946896317"/>
                  </a:ext>
                </a:extLst>
              </a:tr>
              <a:tr h="370840">
                <a:tc>
                  <a:txBody>
                    <a:bodyPr/>
                    <a:lstStyle/>
                    <a:p>
                      <a:r>
                        <a:rPr lang="da-DK" dirty="0"/>
                        <a:t>Oktober 2024</a:t>
                      </a:r>
                    </a:p>
                  </a:txBody>
                  <a:tcPr/>
                </a:tc>
                <a:tc>
                  <a:txBody>
                    <a:bodyPr/>
                    <a:lstStyle/>
                    <a:p>
                      <a:r>
                        <a:rPr lang="da-DK" dirty="0"/>
                        <a:t>Generel lønstigning – 1,30/1,39 %</a:t>
                      </a:r>
                    </a:p>
                  </a:txBody>
                  <a:tcPr/>
                </a:tc>
                <a:extLst>
                  <a:ext uri="{0D108BD9-81ED-4DB2-BD59-A6C34878D82A}">
                    <a16:rowId xmlns:a16="http://schemas.microsoft.com/office/drawing/2014/main" val="333771065"/>
                  </a:ext>
                </a:extLst>
              </a:tr>
              <a:tr h="370840">
                <a:tc>
                  <a:txBody>
                    <a:bodyPr/>
                    <a:lstStyle/>
                    <a:p>
                      <a:r>
                        <a:rPr lang="da-DK" dirty="0"/>
                        <a:t>Januar 2025</a:t>
                      </a:r>
                    </a:p>
                  </a:txBody>
                  <a:tcPr/>
                </a:tc>
                <a:tc>
                  <a:txBody>
                    <a:bodyPr/>
                    <a:lstStyle/>
                    <a:p>
                      <a:r>
                        <a:rPr lang="da-DK" dirty="0"/>
                        <a:t>Lønstigning – trepart</a:t>
                      </a:r>
                    </a:p>
                    <a:p>
                      <a:r>
                        <a:rPr lang="da-DK" dirty="0"/>
                        <a:t>Arbejdstidsaftale – trepart</a:t>
                      </a:r>
                    </a:p>
                  </a:txBody>
                  <a:tcPr/>
                </a:tc>
                <a:extLst>
                  <a:ext uri="{0D108BD9-81ED-4DB2-BD59-A6C34878D82A}">
                    <a16:rowId xmlns:a16="http://schemas.microsoft.com/office/drawing/2014/main" val="1501777184"/>
                  </a:ext>
                </a:extLst>
              </a:tr>
              <a:tr h="370840">
                <a:tc>
                  <a:txBody>
                    <a:bodyPr/>
                    <a:lstStyle/>
                    <a:p>
                      <a:r>
                        <a:rPr lang="da-DK" dirty="0"/>
                        <a:t>April 2025</a:t>
                      </a:r>
                    </a:p>
                  </a:txBody>
                  <a:tcPr/>
                </a:tc>
                <a:tc>
                  <a:txBody>
                    <a:bodyPr/>
                    <a:lstStyle/>
                    <a:p>
                      <a:r>
                        <a:rPr lang="da-DK" dirty="0"/>
                        <a:t>Løn og pension – organisationsmidler</a:t>
                      </a:r>
                    </a:p>
                  </a:txBody>
                  <a:tcPr/>
                </a:tc>
                <a:extLst>
                  <a:ext uri="{0D108BD9-81ED-4DB2-BD59-A6C34878D82A}">
                    <a16:rowId xmlns:a16="http://schemas.microsoft.com/office/drawing/2014/main" val="2691088657"/>
                  </a:ext>
                </a:extLst>
              </a:tr>
              <a:tr h="370840">
                <a:tc>
                  <a:txBody>
                    <a:bodyPr/>
                    <a:lstStyle/>
                    <a:p>
                      <a:r>
                        <a:rPr lang="da-DK" dirty="0"/>
                        <a:t>Oktober 2025</a:t>
                      </a:r>
                    </a:p>
                  </a:txBody>
                  <a:tcPr/>
                </a:tc>
                <a:tc>
                  <a:txBody>
                    <a:bodyPr/>
                    <a:lstStyle/>
                    <a:p>
                      <a:r>
                        <a:rPr lang="da-DK" dirty="0"/>
                        <a:t>Generel lønstigning – 0,57 %</a:t>
                      </a:r>
                    </a:p>
                  </a:txBody>
                  <a:tcPr/>
                </a:tc>
                <a:extLst>
                  <a:ext uri="{0D108BD9-81ED-4DB2-BD59-A6C34878D82A}">
                    <a16:rowId xmlns:a16="http://schemas.microsoft.com/office/drawing/2014/main" val="2949272446"/>
                  </a:ext>
                </a:extLst>
              </a:tr>
              <a:tr h="370840">
                <a:tc>
                  <a:txBody>
                    <a:bodyPr/>
                    <a:lstStyle/>
                    <a:p>
                      <a:r>
                        <a:rPr lang="da-DK" dirty="0"/>
                        <a:t>November 2025</a:t>
                      </a:r>
                    </a:p>
                  </a:txBody>
                  <a:tcPr/>
                </a:tc>
                <a:tc>
                  <a:txBody>
                    <a:bodyPr/>
                    <a:lstStyle/>
                    <a:p>
                      <a:r>
                        <a:rPr lang="da-DK" dirty="0"/>
                        <a:t>Generel lønstigning – 0,2 %</a:t>
                      </a:r>
                    </a:p>
                  </a:txBody>
                  <a:tcPr/>
                </a:tc>
                <a:extLst>
                  <a:ext uri="{0D108BD9-81ED-4DB2-BD59-A6C34878D82A}">
                    <a16:rowId xmlns:a16="http://schemas.microsoft.com/office/drawing/2014/main" val="1968936991"/>
                  </a:ext>
                </a:extLst>
              </a:tr>
              <a:tr h="370840">
                <a:tc>
                  <a:txBody>
                    <a:bodyPr/>
                    <a:lstStyle/>
                    <a:p>
                      <a:r>
                        <a:rPr lang="da-DK" dirty="0"/>
                        <a:t>Januar 2026</a:t>
                      </a:r>
                    </a:p>
                  </a:txBody>
                  <a:tcPr/>
                </a:tc>
                <a:tc>
                  <a:txBody>
                    <a:bodyPr/>
                    <a:lstStyle/>
                    <a:p>
                      <a:r>
                        <a:rPr lang="da-DK" dirty="0"/>
                        <a:t>Lønstigning – trepart (Kommunerne)</a:t>
                      </a:r>
                    </a:p>
                  </a:txBody>
                  <a:tcPr/>
                </a:tc>
                <a:extLst>
                  <a:ext uri="{0D108BD9-81ED-4DB2-BD59-A6C34878D82A}">
                    <a16:rowId xmlns:a16="http://schemas.microsoft.com/office/drawing/2014/main" val="2687526980"/>
                  </a:ext>
                </a:extLst>
              </a:tr>
            </a:tbl>
          </a:graphicData>
        </a:graphic>
      </p:graphicFrame>
    </p:spTree>
    <p:extLst>
      <p:ext uri="{BB962C8B-B14F-4D97-AF65-F5344CB8AC3E}">
        <p14:creationId xmlns:p14="http://schemas.microsoft.com/office/powerpoint/2010/main" val="3403690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91CC7-FBCB-79E7-E869-0214F017D883}"/>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AC3CB537-FB6F-FFFC-41FC-2B832943F68E}"/>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en-US" dirty="0" err="1"/>
              <a:t>Længere</a:t>
            </a:r>
            <a:r>
              <a:rPr lang="en-US" dirty="0"/>
              <a:t> </a:t>
            </a:r>
            <a:r>
              <a:rPr lang="en-US" dirty="0" err="1"/>
              <a:t>normaltjeneste</a:t>
            </a:r>
            <a:endParaRPr lang="en-US" dirty="0"/>
          </a:p>
        </p:txBody>
      </p:sp>
      <p:sp>
        <p:nvSpPr>
          <p:cNvPr id="2" name="Pladsholder til indhold 1">
            <a:extLst>
              <a:ext uri="{FF2B5EF4-FFF2-40B4-BE49-F238E27FC236}">
                <a16:creationId xmlns:a16="http://schemas.microsoft.com/office/drawing/2014/main" id="{07815C69-3A45-A95C-0C5B-5EA52C0CA728}"/>
              </a:ext>
            </a:extLst>
          </p:cNvPr>
          <p:cNvSpPr>
            <a:spLocks noGrp="1"/>
          </p:cNvSpPr>
          <p:nvPr>
            <p:ph sz="half" idx="1"/>
          </p:nvPr>
        </p:nvSpPr>
        <p:spPr>
          <a:xfrm>
            <a:off x="1440000" y="1131590"/>
            <a:ext cx="6516376" cy="3458410"/>
          </a:xfrm>
        </p:spPr>
        <p:txBody>
          <a:bodyPr wrap="square" anchor="t">
            <a:normAutofit/>
          </a:bodyPr>
          <a:lstStyle/>
          <a:p>
            <a:pPr>
              <a:lnSpc>
                <a:spcPct val="90000"/>
              </a:lnSpc>
            </a:pPr>
            <a:endParaRPr lang="da-DK" sz="2000" b="1" dirty="0"/>
          </a:p>
          <a:p>
            <a:pPr>
              <a:lnSpc>
                <a:spcPct val="90000"/>
              </a:lnSpc>
            </a:pPr>
            <a:r>
              <a:rPr lang="da-DK" sz="2000" b="1" dirty="0"/>
              <a:t>Længere normaltjeneste:</a:t>
            </a:r>
          </a:p>
          <a:p>
            <a:pPr lvl="1">
              <a:lnSpc>
                <a:spcPct val="90000"/>
              </a:lnSpc>
            </a:pPr>
            <a:endParaRPr lang="da-DK" sz="1900" dirty="0"/>
          </a:p>
          <a:p>
            <a:pPr lvl="1">
              <a:lnSpc>
                <a:spcPct val="90000"/>
              </a:lnSpc>
            </a:pPr>
            <a:r>
              <a:rPr lang="da-DK" sz="1900" dirty="0"/>
              <a:t>Fra 5 til 10 timer ændres til 5 til 12 timer</a:t>
            </a:r>
          </a:p>
          <a:p>
            <a:pPr lvl="1">
              <a:lnSpc>
                <a:spcPct val="90000"/>
              </a:lnSpc>
            </a:pPr>
            <a:r>
              <a:rPr lang="da-DK" sz="1900" dirty="0"/>
              <a:t>Kommunerne: 1. april 2024</a:t>
            </a:r>
          </a:p>
          <a:p>
            <a:pPr lvl="1">
              <a:lnSpc>
                <a:spcPct val="90000"/>
              </a:lnSpc>
            </a:pPr>
            <a:r>
              <a:rPr lang="da-DK" sz="1900" dirty="0"/>
              <a:t>Regionerne: 1. januar 2025</a:t>
            </a:r>
          </a:p>
          <a:p>
            <a:pPr lvl="1">
              <a:lnSpc>
                <a:spcPct val="90000"/>
              </a:lnSpc>
            </a:pPr>
            <a:r>
              <a:rPr lang="da-DK" sz="1900" dirty="0"/>
              <a:t>Længden af en normaltjeneste aftales lokalt</a:t>
            </a:r>
          </a:p>
          <a:p>
            <a:pPr lvl="1">
              <a:lnSpc>
                <a:spcPct val="90000"/>
              </a:lnSpc>
            </a:pPr>
            <a:r>
              <a:rPr lang="da-DK" sz="1900" dirty="0"/>
              <a:t>Lokale aftaler stadigvæk gældende</a:t>
            </a:r>
            <a:endParaRPr lang="da-DK" dirty="0"/>
          </a:p>
        </p:txBody>
      </p:sp>
    </p:spTree>
    <p:extLst>
      <p:ext uri="{BB962C8B-B14F-4D97-AF65-F5344CB8AC3E}">
        <p14:creationId xmlns:p14="http://schemas.microsoft.com/office/powerpoint/2010/main" val="1509944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91CC7-FBCB-79E7-E869-0214F017D883}"/>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AC3CB537-FB6F-FFFC-41FC-2B832943F68E}"/>
              </a:ext>
            </a:extLst>
          </p:cNvPr>
          <p:cNvSpPr>
            <a:spLocks noGrp="1"/>
          </p:cNvSpPr>
          <p:nvPr>
            <p:ph type="title"/>
          </p:nvPr>
        </p:nvSpPr>
        <p:spPr>
          <a:xfrm>
            <a:off x="1440000" y="270000"/>
            <a:ext cx="7200000" cy="1080000"/>
          </a:xfrm>
        </p:spPr>
        <p:txBody>
          <a:bodyPr wrap="square" anchor="t">
            <a:normAutofit/>
          </a:bodyPr>
          <a:lstStyle/>
          <a:p>
            <a:pPr algn="ctr">
              <a:lnSpc>
                <a:spcPct val="73943"/>
              </a:lnSpc>
            </a:pPr>
            <a:br>
              <a:rPr lang="en-US" dirty="0"/>
            </a:br>
            <a:r>
              <a:rPr lang="en-US" dirty="0" err="1"/>
              <a:t>Højere</a:t>
            </a:r>
            <a:r>
              <a:rPr lang="en-US" dirty="0"/>
              <a:t> individual </a:t>
            </a:r>
            <a:r>
              <a:rPr lang="en-US" dirty="0" err="1"/>
              <a:t>arbejdstid</a:t>
            </a:r>
            <a:endParaRPr lang="en-US" dirty="0"/>
          </a:p>
        </p:txBody>
      </p:sp>
      <p:sp>
        <p:nvSpPr>
          <p:cNvPr id="2" name="Pladsholder til indhold 1">
            <a:extLst>
              <a:ext uri="{FF2B5EF4-FFF2-40B4-BE49-F238E27FC236}">
                <a16:creationId xmlns:a16="http://schemas.microsoft.com/office/drawing/2014/main" id="{07815C69-3A45-A95C-0C5B-5EA52C0CA728}"/>
              </a:ext>
            </a:extLst>
          </p:cNvPr>
          <p:cNvSpPr>
            <a:spLocks noGrp="1"/>
          </p:cNvSpPr>
          <p:nvPr>
            <p:ph sz="half" idx="1"/>
          </p:nvPr>
        </p:nvSpPr>
        <p:spPr>
          <a:xfrm>
            <a:off x="1440000" y="1131590"/>
            <a:ext cx="6516376" cy="3458410"/>
          </a:xfrm>
        </p:spPr>
        <p:txBody>
          <a:bodyPr wrap="square" anchor="t">
            <a:normAutofit/>
          </a:bodyPr>
          <a:lstStyle/>
          <a:p>
            <a:pPr marL="914400" lvl="2" indent="0">
              <a:lnSpc>
                <a:spcPct val="90000"/>
              </a:lnSpc>
              <a:buNone/>
            </a:pPr>
            <a:endParaRPr lang="da-DK" dirty="0"/>
          </a:p>
          <a:p>
            <a:pPr>
              <a:lnSpc>
                <a:spcPct val="90000"/>
              </a:lnSpc>
            </a:pPr>
            <a:r>
              <a:rPr lang="da-DK" sz="2000" b="1" dirty="0"/>
              <a:t>Højere individuel arbejdstid:</a:t>
            </a:r>
          </a:p>
          <a:p>
            <a:pPr>
              <a:lnSpc>
                <a:spcPct val="90000"/>
              </a:lnSpc>
            </a:pPr>
            <a:endParaRPr lang="da-DK" sz="2000" b="1" dirty="0"/>
          </a:p>
          <a:p>
            <a:pPr lvl="1">
              <a:lnSpc>
                <a:spcPct val="90000"/>
              </a:lnSpc>
            </a:pPr>
            <a:r>
              <a:rPr lang="da-DK" sz="1800" dirty="0"/>
              <a:t>Mulighed for at aftale op til 42 timer pr. uge</a:t>
            </a:r>
          </a:p>
          <a:p>
            <a:pPr lvl="1">
              <a:lnSpc>
                <a:spcPct val="90000"/>
              </a:lnSpc>
            </a:pPr>
            <a:r>
              <a:rPr lang="da-DK" sz="1800" dirty="0"/>
              <a:t>Frivilligt for medarbejderne</a:t>
            </a:r>
          </a:p>
          <a:p>
            <a:pPr lvl="1">
              <a:lnSpc>
                <a:spcPct val="90000"/>
              </a:lnSpc>
            </a:pPr>
            <a:r>
              <a:rPr lang="da-DK" sz="1800" dirty="0"/>
              <a:t>TR orienteres om aftalerne</a:t>
            </a:r>
          </a:p>
          <a:p>
            <a:pPr lvl="1">
              <a:lnSpc>
                <a:spcPct val="90000"/>
              </a:lnSpc>
            </a:pPr>
            <a:r>
              <a:rPr lang="da-DK" sz="1800" dirty="0"/>
              <a:t>Forsøgsordning indtil OK-26</a:t>
            </a:r>
          </a:p>
          <a:p>
            <a:pPr lvl="1">
              <a:lnSpc>
                <a:spcPct val="90000"/>
              </a:lnSpc>
            </a:pPr>
            <a:r>
              <a:rPr lang="da-DK" sz="1800" dirty="0"/>
              <a:t>Kan opsiges af begge parter</a:t>
            </a:r>
          </a:p>
          <a:p>
            <a:pPr lvl="1">
              <a:lnSpc>
                <a:spcPct val="90000"/>
              </a:lnSpc>
            </a:pPr>
            <a:r>
              <a:rPr lang="da-DK" sz="1800" dirty="0"/>
              <a:t>Aftale om deltidsansattes adgang til højere timetal</a:t>
            </a:r>
          </a:p>
          <a:p>
            <a:pPr lvl="1">
              <a:lnSpc>
                <a:spcPct val="90000"/>
              </a:lnSpc>
            </a:pPr>
            <a:endParaRPr lang="da-DK" dirty="0"/>
          </a:p>
        </p:txBody>
      </p:sp>
    </p:spTree>
    <p:extLst>
      <p:ext uri="{BB962C8B-B14F-4D97-AF65-F5344CB8AC3E}">
        <p14:creationId xmlns:p14="http://schemas.microsoft.com/office/powerpoint/2010/main" val="323047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34C2C-FAF6-687B-95C4-A749B824BB63}"/>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F336E8B5-E906-67FE-002B-CCE5537FA5BE}"/>
              </a:ext>
            </a:extLst>
          </p:cNvPr>
          <p:cNvSpPr>
            <a:spLocks noGrp="1"/>
          </p:cNvSpPr>
          <p:nvPr>
            <p:ph type="title"/>
          </p:nvPr>
        </p:nvSpPr>
        <p:spPr>
          <a:xfrm>
            <a:off x="1440000" y="270000"/>
            <a:ext cx="7200000" cy="1080000"/>
          </a:xfrm>
        </p:spPr>
        <p:txBody>
          <a:bodyPr wrap="square" anchor="t">
            <a:normAutofit/>
          </a:bodyPr>
          <a:lstStyle/>
          <a:p>
            <a:r>
              <a:rPr lang="da-DK" dirty="0"/>
              <a:t>Fuld tid</a:t>
            </a:r>
            <a:endParaRPr lang="en-US"/>
          </a:p>
        </p:txBody>
      </p:sp>
      <p:sp>
        <p:nvSpPr>
          <p:cNvPr id="2" name="Pladsholder til indhold 1">
            <a:extLst>
              <a:ext uri="{FF2B5EF4-FFF2-40B4-BE49-F238E27FC236}">
                <a16:creationId xmlns:a16="http://schemas.microsoft.com/office/drawing/2014/main" id="{66AD5F47-2E8B-0F59-FBC8-797C5A9B4C12}"/>
              </a:ext>
            </a:extLst>
          </p:cNvPr>
          <p:cNvSpPr>
            <a:spLocks noGrp="1"/>
          </p:cNvSpPr>
          <p:nvPr>
            <p:ph sz="half" idx="1"/>
          </p:nvPr>
        </p:nvSpPr>
        <p:spPr>
          <a:xfrm>
            <a:off x="1017142" y="1350000"/>
            <a:ext cx="3878858" cy="3240000"/>
          </a:xfrm>
        </p:spPr>
        <p:txBody>
          <a:bodyPr wrap="square" anchor="t">
            <a:normAutofit/>
          </a:bodyPr>
          <a:lstStyle/>
          <a:p>
            <a:pPr>
              <a:lnSpc>
                <a:spcPct val="90000"/>
              </a:lnSpc>
            </a:pPr>
            <a:r>
              <a:rPr lang="da-DK" sz="1800" dirty="0"/>
              <a:t>Trepartsaftalen</a:t>
            </a:r>
          </a:p>
          <a:p>
            <a:pPr>
              <a:lnSpc>
                <a:spcPct val="90000"/>
              </a:lnSpc>
            </a:pPr>
            <a:endParaRPr lang="da-DK" sz="1800" dirty="0"/>
          </a:p>
          <a:p>
            <a:pPr>
              <a:lnSpc>
                <a:spcPct val="90000"/>
              </a:lnSpc>
            </a:pPr>
            <a:r>
              <a:rPr lang="da-DK" sz="1800" dirty="0"/>
              <a:t>Alle stillinger slås op på fuldtid</a:t>
            </a:r>
          </a:p>
          <a:p>
            <a:pPr>
              <a:lnSpc>
                <a:spcPct val="90000"/>
              </a:lnSpc>
            </a:pPr>
            <a:endParaRPr lang="da-DK" sz="1800" dirty="0"/>
          </a:p>
          <a:p>
            <a:pPr>
              <a:lnSpc>
                <a:spcPct val="90000"/>
              </a:lnSpc>
            </a:pPr>
            <a:r>
              <a:rPr lang="da-DK" sz="1800" dirty="0"/>
              <a:t>Deltidsansatte kan anmode om fuldtid</a:t>
            </a:r>
          </a:p>
          <a:p>
            <a:pPr lvl="1">
              <a:lnSpc>
                <a:spcPct val="90000"/>
              </a:lnSpc>
            </a:pPr>
            <a:r>
              <a:rPr lang="da-DK" sz="1800" dirty="0"/>
              <a:t>Kommunerne: 2024, 2027 og 2030</a:t>
            </a:r>
          </a:p>
          <a:p>
            <a:pPr lvl="1">
              <a:lnSpc>
                <a:spcPct val="90000"/>
              </a:lnSpc>
            </a:pPr>
            <a:endParaRPr lang="da-DK" sz="1800" dirty="0"/>
          </a:p>
          <a:p>
            <a:pPr>
              <a:lnSpc>
                <a:spcPct val="90000"/>
              </a:lnSpc>
            </a:pPr>
            <a:endParaRPr lang="da-DK" sz="1800" dirty="0"/>
          </a:p>
          <a:p>
            <a:pPr marL="0" indent="0">
              <a:lnSpc>
                <a:spcPct val="90000"/>
              </a:lnSpc>
              <a:buNone/>
            </a:pPr>
            <a:endParaRPr lang="da-DK" sz="1800" dirty="0"/>
          </a:p>
        </p:txBody>
      </p:sp>
      <p:pic>
        <p:nvPicPr>
          <p:cNvPr id="2050" name="Picture 2" descr="Vil du på fuld tid? | FOA">
            <a:extLst>
              <a:ext uri="{FF2B5EF4-FFF2-40B4-BE49-F238E27FC236}">
                <a16:creationId xmlns:a16="http://schemas.microsoft.com/office/drawing/2014/main" id="{3E72D0A0-4405-E537-3CC1-EFADDFA3507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184000" y="1989360"/>
            <a:ext cx="3456000" cy="1961280"/>
          </a:xfrm>
          <a:prstGeom prst="rect">
            <a:avLst/>
          </a:prstGeom>
          <a:solidFill>
            <a:srgbClr val="FFFFFF"/>
          </a:solidFill>
        </p:spPr>
      </p:pic>
    </p:spTree>
    <p:extLst>
      <p:ext uri="{BB962C8B-B14F-4D97-AF65-F5344CB8AC3E}">
        <p14:creationId xmlns:p14="http://schemas.microsoft.com/office/powerpoint/2010/main" val="2792027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D5792-7405-0B46-94EF-E15EBD1F6F7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120AE7CE-73D3-CDBC-57D0-EBE4949B2DAA}"/>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da-DK" dirty="0"/>
              <a:t>Opsparingskonto</a:t>
            </a:r>
            <a:endParaRPr lang="en-US" dirty="0"/>
          </a:p>
        </p:txBody>
      </p:sp>
      <p:sp>
        <p:nvSpPr>
          <p:cNvPr id="2" name="Pladsholder til indhold 1">
            <a:extLst>
              <a:ext uri="{FF2B5EF4-FFF2-40B4-BE49-F238E27FC236}">
                <a16:creationId xmlns:a16="http://schemas.microsoft.com/office/drawing/2014/main" id="{E88B9B25-ED50-6878-FB8C-E8A793F3B0EC}"/>
              </a:ext>
            </a:extLst>
          </p:cNvPr>
          <p:cNvSpPr>
            <a:spLocks noGrp="1"/>
          </p:cNvSpPr>
          <p:nvPr>
            <p:ph sz="half" idx="1"/>
          </p:nvPr>
        </p:nvSpPr>
        <p:spPr>
          <a:xfrm>
            <a:off x="1440000" y="1131590"/>
            <a:ext cx="6516376" cy="3458410"/>
          </a:xfrm>
        </p:spPr>
        <p:txBody>
          <a:bodyPr wrap="square" anchor="t">
            <a:normAutofit/>
          </a:bodyPr>
          <a:lstStyle/>
          <a:p>
            <a:pPr>
              <a:lnSpc>
                <a:spcPct val="90000"/>
              </a:lnSpc>
            </a:pPr>
            <a:r>
              <a:rPr lang="da-DK" sz="2200" dirty="0"/>
              <a:t>Gælder fra 1. april 2025</a:t>
            </a:r>
          </a:p>
          <a:p>
            <a:pPr>
              <a:lnSpc>
                <a:spcPct val="90000"/>
              </a:lnSpc>
            </a:pPr>
            <a:endParaRPr lang="da-DK" sz="2200" dirty="0"/>
          </a:p>
          <a:p>
            <a:pPr>
              <a:lnSpc>
                <a:spcPct val="90000"/>
              </a:lnSpc>
            </a:pPr>
            <a:r>
              <a:rPr lang="da-DK" sz="2000" dirty="0"/>
              <a:t>Opspare afspadsering og ferie:</a:t>
            </a:r>
          </a:p>
          <a:p>
            <a:pPr lvl="2">
              <a:lnSpc>
                <a:spcPct val="90000"/>
              </a:lnSpc>
            </a:pPr>
            <a:r>
              <a:rPr lang="da-DK" sz="2000" dirty="0"/>
              <a:t>over-/merarbejde</a:t>
            </a:r>
          </a:p>
          <a:p>
            <a:pPr lvl="2">
              <a:lnSpc>
                <a:spcPct val="90000"/>
              </a:lnSpc>
            </a:pPr>
            <a:r>
              <a:rPr lang="da-DK" sz="2000" dirty="0"/>
              <a:t>6. ferieuge</a:t>
            </a:r>
          </a:p>
          <a:p>
            <a:pPr lvl="2">
              <a:lnSpc>
                <a:spcPct val="90000"/>
              </a:lnSpc>
            </a:pPr>
            <a:r>
              <a:rPr lang="da-DK" sz="2000" dirty="0"/>
              <a:t>særydelser (staten)</a:t>
            </a:r>
          </a:p>
          <a:p>
            <a:pPr>
              <a:lnSpc>
                <a:spcPct val="90000"/>
              </a:lnSpc>
            </a:pPr>
            <a:endParaRPr lang="da-DK" sz="2000" dirty="0"/>
          </a:p>
          <a:p>
            <a:pPr>
              <a:lnSpc>
                <a:spcPct val="90000"/>
              </a:lnSpc>
            </a:pPr>
            <a:r>
              <a:rPr lang="da-DK" sz="2200" dirty="0"/>
              <a:t>Opspare maksimalt 15 dage</a:t>
            </a:r>
          </a:p>
          <a:p>
            <a:pPr>
              <a:lnSpc>
                <a:spcPct val="90000"/>
              </a:lnSpc>
            </a:pPr>
            <a:endParaRPr lang="da-DK" sz="2000" dirty="0"/>
          </a:p>
          <a:p>
            <a:pPr>
              <a:lnSpc>
                <a:spcPct val="90000"/>
              </a:lnSpc>
            </a:pPr>
            <a:r>
              <a:rPr lang="da-DK" sz="2000" dirty="0"/>
              <a:t>Afvikling aftales med arbejdsgiver</a:t>
            </a:r>
          </a:p>
          <a:p>
            <a:pPr>
              <a:lnSpc>
                <a:spcPct val="90000"/>
              </a:lnSpc>
            </a:pPr>
            <a:endParaRPr lang="da-DK" sz="2200" b="1" dirty="0"/>
          </a:p>
        </p:txBody>
      </p:sp>
    </p:spTree>
    <p:extLst>
      <p:ext uri="{BB962C8B-B14F-4D97-AF65-F5344CB8AC3E}">
        <p14:creationId xmlns:p14="http://schemas.microsoft.com/office/powerpoint/2010/main" val="660651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D5792-7405-0B46-94EF-E15EBD1F6F7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120AE7CE-73D3-CDBC-57D0-EBE4949B2DAA}"/>
              </a:ext>
            </a:extLst>
          </p:cNvPr>
          <p:cNvSpPr>
            <a:spLocks noGrp="1"/>
          </p:cNvSpPr>
          <p:nvPr>
            <p:ph type="title"/>
          </p:nvPr>
        </p:nvSpPr>
        <p:spPr>
          <a:xfrm>
            <a:off x="1440000" y="270000"/>
            <a:ext cx="7200000" cy="1080000"/>
          </a:xfrm>
        </p:spPr>
        <p:txBody>
          <a:bodyPr wrap="square" anchor="t">
            <a:normAutofit/>
          </a:bodyPr>
          <a:lstStyle/>
          <a:p>
            <a:r>
              <a:rPr lang="da-DK" dirty="0"/>
              <a:t>Rådighedstjeneste status?</a:t>
            </a:r>
            <a:endParaRPr lang="en-US" dirty="0"/>
          </a:p>
        </p:txBody>
      </p:sp>
      <p:sp>
        <p:nvSpPr>
          <p:cNvPr id="2" name="Pladsholder til indhold 1">
            <a:extLst>
              <a:ext uri="{FF2B5EF4-FFF2-40B4-BE49-F238E27FC236}">
                <a16:creationId xmlns:a16="http://schemas.microsoft.com/office/drawing/2014/main" id="{E88B9B25-ED50-6878-FB8C-E8A793F3B0EC}"/>
              </a:ext>
            </a:extLst>
          </p:cNvPr>
          <p:cNvSpPr>
            <a:spLocks noGrp="1"/>
          </p:cNvSpPr>
          <p:nvPr>
            <p:ph sz="half" idx="1"/>
          </p:nvPr>
        </p:nvSpPr>
        <p:spPr>
          <a:xfrm>
            <a:off x="1439999" y="1350000"/>
            <a:ext cx="4950527" cy="3240000"/>
          </a:xfrm>
        </p:spPr>
        <p:txBody>
          <a:bodyPr wrap="square" anchor="t">
            <a:normAutofit/>
          </a:bodyPr>
          <a:lstStyle/>
          <a:p>
            <a:r>
              <a:rPr lang="da-DK" sz="2000" dirty="0"/>
              <a:t>Arbejdstid eller hviletid</a:t>
            </a:r>
          </a:p>
          <a:p>
            <a:r>
              <a:rPr lang="da-DK" sz="2000" dirty="0"/>
              <a:t>Fra hjemmet:</a:t>
            </a:r>
          </a:p>
          <a:p>
            <a:pPr lvl="1"/>
            <a:r>
              <a:rPr lang="da-DK" sz="2000" dirty="0"/>
              <a:t>Kan være arbejdstid og hviletid</a:t>
            </a:r>
          </a:p>
          <a:p>
            <a:pPr lvl="1"/>
            <a:r>
              <a:rPr lang="da-DK" sz="2000" dirty="0"/>
              <a:t>Afhængig af omstændighederne (responstid, opkald)</a:t>
            </a:r>
          </a:p>
          <a:p>
            <a:r>
              <a:rPr lang="da-DK" sz="2000" dirty="0"/>
              <a:t>Fra vagtværelse/arbejdspladsen:</a:t>
            </a:r>
          </a:p>
          <a:p>
            <a:pPr lvl="1"/>
            <a:r>
              <a:rPr lang="da-DK" sz="2000" dirty="0"/>
              <a:t>Altid arbejdstid</a:t>
            </a:r>
          </a:p>
          <a:p>
            <a:endParaRPr lang="da-DK" b="1" dirty="0"/>
          </a:p>
        </p:txBody>
      </p:sp>
      <p:pic>
        <p:nvPicPr>
          <p:cNvPr id="1026" name="Picture 2" descr="Varm Kartoffel Tegneseriefigur Skrigende Mens Brændende Med Varm Ild  Stockvektor af ©aoshlick 355073912">
            <a:extLst>
              <a:ext uri="{FF2B5EF4-FFF2-40B4-BE49-F238E27FC236}">
                <a16:creationId xmlns:a16="http://schemas.microsoft.com/office/drawing/2014/main" id="{5A31FF62-FDAA-25B1-26B2-258C0653D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 b="11870"/>
          <a:stretch/>
        </p:blipFill>
        <p:spPr bwMode="auto">
          <a:xfrm>
            <a:off x="6277510" y="2079359"/>
            <a:ext cx="2866490" cy="2510641"/>
          </a:xfrm>
          <a:prstGeom prst="rect">
            <a:avLst/>
          </a:prstGeom>
          <a:solidFill>
            <a:srgbClr val="FFFFFF"/>
          </a:solidFill>
        </p:spPr>
      </p:pic>
    </p:spTree>
    <p:extLst>
      <p:ext uri="{BB962C8B-B14F-4D97-AF65-F5344CB8AC3E}">
        <p14:creationId xmlns:p14="http://schemas.microsoft.com/office/powerpoint/2010/main" val="1746613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D5792-7405-0B46-94EF-E15EBD1F6F7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120AE7CE-73D3-CDBC-57D0-EBE4949B2DAA}"/>
              </a:ext>
            </a:extLst>
          </p:cNvPr>
          <p:cNvSpPr>
            <a:spLocks noGrp="1"/>
          </p:cNvSpPr>
          <p:nvPr>
            <p:ph type="title"/>
          </p:nvPr>
        </p:nvSpPr>
        <p:spPr>
          <a:xfrm>
            <a:off x="1440000" y="270000"/>
            <a:ext cx="7200000" cy="1080000"/>
          </a:xfrm>
        </p:spPr>
        <p:txBody>
          <a:bodyPr wrap="square" anchor="t">
            <a:normAutofit/>
          </a:bodyPr>
          <a:lstStyle/>
          <a:p>
            <a:r>
              <a:rPr lang="da-DK" dirty="0"/>
              <a:t>Rådighedstjeneste status?</a:t>
            </a:r>
            <a:endParaRPr lang="en-US" dirty="0"/>
          </a:p>
        </p:txBody>
      </p:sp>
      <p:sp>
        <p:nvSpPr>
          <p:cNvPr id="2" name="Pladsholder til indhold 1">
            <a:extLst>
              <a:ext uri="{FF2B5EF4-FFF2-40B4-BE49-F238E27FC236}">
                <a16:creationId xmlns:a16="http://schemas.microsoft.com/office/drawing/2014/main" id="{E88B9B25-ED50-6878-FB8C-E8A793F3B0EC}"/>
              </a:ext>
            </a:extLst>
          </p:cNvPr>
          <p:cNvSpPr>
            <a:spLocks noGrp="1"/>
          </p:cNvSpPr>
          <p:nvPr>
            <p:ph sz="half" idx="1"/>
          </p:nvPr>
        </p:nvSpPr>
        <p:spPr>
          <a:xfrm>
            <a:off x="1109609" y="1047964"/>
            <a:ext cx="5352836" cy="3542036"/>
          </a:xfrm>
        </p:spPr>
        <p:txBody>
          <a:bodyPr wrap="square" anchor="t">
            <a:normAutofit/>
          </a:bodyPr>
          <a:lstStyle/>
          <a:p>
            <a:r>
              <a:rPr lang="da-DK" sz="2000" b="1" dirty="0"/>
              <a:t>Jaeger-dommen – EU-dom om tysk læge:</a:t>
            </a:r>
          </a:p>
          <a:p>
            <a:pPr lvl="1"/>
            <a:r>
              <a:rPr lang="da-DK" sz="2000" dirty="0"/>
              <a:t>Rådighedsvagt fra vagtværelse kan ikke være hviletid</a:t>
            </a:r>
          </a:p>
          <a:p>
            <a:r>
              <a:rPr lang="da-DK" sz="2000" dirty="0"/>
              <a:t>Arbejdstidsdirektivet skal implementeres</a:t>
            </a:r>
          </a:p>
          <a:p>
            <a:r>
              <a:rPr lang="da-DK" sz="2000" dirty="0"/>
              <a:t>Sket i DK bl.a. via Aftale om hviletid og fridøgn:</a:t>
            </a:r>
          </a:p>
          <a:p>
            <a:pPr lvl="1"/>
            <a:r>
              <a:rPr lang="da-DK" sz="2000" dirty="0"/>
              <a:t>Aftalt at det kan være hviletid</a:t>
            </a:r>
          </a:p>
          <a:p>
            <a:r>
              <a:rPr lang="da-DK" sz="2000" dirty="0"/>
              <a:t>EU-implementering af nye domme betyder, at man nationalt ikke kan aftale andet</a:t>
            </a:r>
          </a:p>
          <a:p>
            <a:r>
              <a:rPr lang="da-DK" sz="2000" dirty="0"/>
              <a:t>Det betyder … </a:t>
            </a:r>
          </a:p>
        </p:txBody>
      </p:sp>
      <p:pic>
        <p:nvPicPr>
          <p:cNvPr id="1026" name="Picture 2" descr="Varm Kartoffel Tegneseriefigur Skrigende Mens Brændende Med Varm Ild  Stockvektor af ©aoshlick 355073912">
            <a:extLst>
              <a:ext uri="{FF2B5EF4-FFF2-40B4-BE49-F238E27FC236}">
                <a16:creationId xmlns:a16="http://schemas.microsoft.com/office/drawing/2014/main" id="{5A31FF62-FDAA-25B1-26B2-258C0653D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 b="11870"/>
          <a:stretch/>
        </p:blipFill>
        <p:spPr bwMode="auto">
          <a:xfrm>
            <a:off x="6277510" y="2079359"/>
            <a:ext cx="2866490" cy="2510641"/>
          </a:xfrm>
          <a:prstGeom prst="rect">
            <a:avLst/>
          </a:prstGeom>
          <a:solidFill>
            <a:srgbClr val="FFFFFF"/>
          </a:solidFill>
        </p:spPr>
      </p:pic>
    </p:spTree>
    <p:extLst>
      <p:ext uri="{BB962C8B-B14F-4D97-AF65-F5344CB8AC3E}">
        <p14:creationId xmlns:p14="http://schemas.microsoft.com/office/powerpoint/2010/main" val="1934217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440000" y="270000"/>
            <a:ext cx="7200000" cy="1080000"/>
          </a:xfrm>
        </p:spPr>
        <p:txBody>
          <a:bodyPr wrap="square" anchor="t">
            <a:normAutofit/>
          </a:bodyPr>
          <a:lstStyle/>
          <a:p>
            <a:pPr algn="ctr">
              <a:lnSpc>
                <a:spcPct val="73943"/>
              </a:lnSpc>
            </a:pPr>
            <a:r>
              <a:rPr lang="da-DK" dirty="0"/>
              <a:t>Trepartsaftalen</a:t>
            </a:r>
            <a:endParaRPr lang="en-US" dirty="0"/>
          </a:p>
        </p:txBody>
      </p:sp>
      <p:sp>
        <p:nvSpPr>
          <p:cNvPr id="2" name="Pladsholder til indhold 1"/>
          <p:cNvSpPr>
            <a:spLocks noGrp="1"/>
          </p:cNvSpPr>
          <p:nvPr>
            <p:ph sz="half" idx="1"/>
          </p:nvPr>
        </p:nvSpPr>
        <p:spPr>
          <a:xfrm>
            <a:off x="1149169" y="1039123"/>
            <a:ext cx="7011154" cy="3458410"/>
          </a:xfrm>
        </p:spPr>
        <p:txBody>
          <a:bodyPr wrap="square" anchor="t">
            <a:normAutofit lnSpcReduction="10000"/>
          </a:bodyPr>
          <a:lstStyle/>
          <a:p>
            <a:pPr>
              <a:lnSpc>
                <a:spcPct val="90000"/>
              </a:lnSpc>
            </a:pPr>
            <a:r>
              <a:rPr lang="da-DK" sz="2200" dirty="0"/>
              <a:t>Historisk aftale om løn og arbejdsvilkår</a:t>
            </a:r>
          </a:p>
          <a:p>
            <a:pPr>
              <a:lnSpc>
                <a:spcPct val="90000"/>
              </a:lnSpc>
            </a:pPr>
            <a:endParaRPr lang="da-DK" sz="2200" dirty="0"/>
          </a:p>
          <a:p>
            <a:pPr>
              <a:lnSpc>
                <a:spcPct val="90000"/>
              </a:lnSpc>
            </a:pPr>
            <a:r>
              <a:rPr lang="da-DK" sz="2200" dirty="0"/>
              <a:t>Fem faggrupper</a:t>
            </a:r>
          </a:p>
          <a:p>
            <a:pPr>
              <a:lnSpc>
                <a:spcPct val="90000"/>
              </a:lnSpc>
            </a:pPr>
            <a:endParaRPr lang="da-DK" sz="2200" dirty="0"/>
          </a:p>
          <a:p>
            <a:pPr>
              <a:lnSpc>
                <a:spcPct val="90000"/>
              </a:lnSpc>
            </a:pPr>
            <a:r>
              <a:rPr lang="da-DK" sz="2200" dirty="0"/>
              <a:t>Medarbejderne: Lønløft</a:t>
            </a:r>
          </a:p>
          <a:p>
            <a:pPr>
              <a:lnSpc>
                <a:spcPct val="90000"/>
              </a:lnSpc>
            </a:pPr>
            <a:endParaRPr lang="da-DK" sz="2200" dirty="0"/>
          </a:p>
          <a:p>
            <a:pPr>
              <a:lnSpc>
                <a:spcPct val="90000"/>
              </a:lnSpc>
            </a:pPr>
            <a:endParaRPr lang="da-DK" sz="2200" dirty="0"/>
          </a:p>
          <a:p>
            <a:pPr>
              <a:lnSpc>
                <a:spcPct val="90000"/>
              </a:lnSpc>
            </a:pPr>
            <a:r>
              <a:rPr lang="da-DK" sz="2200" dirty="0"/>
              <a:t>Arbejdsgiverne: Øget arbejdsudbud og fleksibilitet</a:t>
            </a:r>
          </a:p>
          <a:p>
            <a:pPr>
              <a:lnSpc>
                <a:spcPct val="90000"/>
              </a:lnSpc>
            </a:pPr>
            <a:endParaRPr lang="da-DK" sz="2200" dirty="0"/>
          </a:p>
          <a:p>
            <a:pPr>
              <a:lnSpc>
                <a:spcPct val="90000"/>
              </a:lnSpc>
            </a:pPr>
            <a:r>
              <a:rPr lang="da-DK" sz="2200" dirty="0"/>
              <a:t>Trepartsaftale: Løn for modydelser</a:t>
            </a:r>
          </a:p>
          <a:p>
            <a:pPr>
              <a:lnSpc>
                <a:spcPct val="90000"/>
              </a:lnSpc>
            </a:pPr>
            <a:endParaRPr lang="da-DK" sz="2000" dirty="0"/>
          </a:p>
          <a:p>
            <a:pPr>
              <a:lnSpc>
                <a:spcPct val="90000"/>
              </a:lnSpc>
            </a:pPr>
            <a:endParaRPr lang="da-DK" sz="2200" dirty="0"/>
          </a:p>
          <a:p>
            <a:pPr>
              <a:lnSpc>
                <a:spcPct val="90000"/>
              </a:lnSpc>
            </a:pPr>
            <a:endParaRPr lang="da-DK" sz="2000" dirty="0">
              <a:solidFill>
                <a:srgbClr val="FF0000"/>
              </a:solidFill>
            </a:endParaRPr>
          </a:p>
          <a:p>
            <a:pPr marL="457200" lvl="1" indent="0">
              <a:lnSpc>
                <a:spcPct val="90000"/>
              </a:lnSpc>
              <a:buNone/>
            </a:pPr>
            <a:endParaRPr lang="da-DK" sz="2000" dirty="0"/>
          </a:p>
          <a:p>
            <a:pPr>
              <a:lnSpc>
                <a:spcPct val="90000"/>
              </a:lnSpc>
            </a:pPr>
            <a:endParaRPr lang="da-DK" sz="2200" b="1" dirty="0"/>
          </a:p>
        </p:txBody>
      </p:sp>
      <p:pic>
        <p:nvPicPr>
          <p:cNvPr id="1026" name="Picture 2" descr="Trepartsforhandlinger med lønløft til den offentlige sektor | FOA">
            <a:extLst>
              <a:ext uri="{FF2B5EF4-FFF2-40B4-BE49-F238E27FC236}">
                <a16:creationId xmlns:a16="http://schemas.microsoft.com/office/drawing/2014/main" id="{6D6AA5D2-722F-24B1-2725-2730B1733B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2575" y="810000"/>
            <a:ext cx="2629618" cy="2373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7719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440000" y="270000"/>
            <a:ext cx="7200000" cy="1080000"/>
          </a:xfrm>
        </p:spPr>
        <p:txBody>
          <a:bodyPr wrap="square" anchor="t">
            <a:normAutofit/>
          </a:bodyPr>
          <a:lstStyle/>
          <a:p>
            <a:pPr algn="ctr">
              <a:lnSpc>
                <a:spcPct val="73943"/>
              </a:lnSpc>
            </a:pPr>
            <a:r>
              <a:rPr lang="da-DK" dirty="0"/>
              <a:t>Trepartsaftalen</a:t>
            </a:r>
            <a:endParaRPr lang="en-US" dirty="0"/>
          </a:p>
        </p:txBody>
      </p:sp>
      <p:sp>
        <p:nvSpPr>
          <p:cNvPr id="2" name="Pladsholder til indhold 1"/>
          <p:cNvSpPr>
            <a:spLocks noGrp="1"/>
          </p:cNvSpPr>
          <p:nvPr>
            <p:ph sz="half" idx="1"/>
          </p:nvPr>
        </p:nvSpPr>
        <p:spPr>
          <a:xfrm>
            <a:off x="1440000" y="1131590"/>
            <a:ext cx="6516376" cy="3458410"/>
          </a:xfrm>
        </p:spPr>
        <p:txBody>
          <a:bodyPr wrap="square" anchor="t">
            <a:normAutofit fontScale="92500" lnSpcReduction="10000"/>
          </a:bodyPr>
          <a:lstStyle/>
          <a:p>
            <a:pPr>
              <a:lnSpc>
                <a:spcPct val="90000"/>
              </a:lnSpc>
            </a:pPr>
            <a:r>
              <a:rPr lang="da-DK" sz="2200" b="1" dirty="0"/>
              <a:t>Forhandlinger september til december 2023</a:t>
            </a:r>
          </a:p>
          <a:p>
            <a:pPr>
              <a:lnSpc>
                <a:spcPct val="90000"/>
              </a:lnSpc>
            </a:pPr>
            <a:endParaRPr lang="da-DK" sz="2200" b="1" dirty="0"/>
          </a:p>
          <a:p>
            <a:pPr>
              <a:lnSpc>
                <a:spcPct val="90000"/>
              </a:lnSpc>
              <a:tabLst>
                <a:tab pos="2692400" algn="l"/>
                <a:tab pos="4037013" algn="l"/>
              </a:tabLst>
            </a:pPr>
            <a:r>
              <a:rPr lang="da-DK" sz="2200" b="1" dirty="0"/>
              <a:t>1.460  	- 	1.800</a:t>
            </a:r>
          </a:p>
          <a:p>
            <a:pPr>
              <a:lnSpc>
                <a:spcPct val="90000"/>
              </a:lnSpc>
              <a:tabLst>
                <a:tab pos="2692400" algn="l"/>
                <a:tab pos="4037013" algn="l"/>
              </a:tabLst>
            </a:pPr>
            <a:endParaRPr lang="da-DK" sz="2200" b="1" dirty="0"/>
          </a:p>
          <a:p>
            <a:pPr>
              <a:lnSpc>
                <a:spcPct val="90000"/>
              </a:lnSpc>
              <a:tabLst>
                <a:tab pos="2692400" algn="l"/>
                <a:tab pos="4037013" algn="l"/>
              </a:tabLst>
            </a:pPr>
            <a:r>
              <a:rPr lang="da-DK" sz="2200" b="1" dirty="0"/>
              <a:t>0 	- 	700</a:t>
            </a:r>
          </a:p>
          <a:p>
            <a:pPr>
              <a:lnSpc>
                <a:spcPct val="90000"/>
              </a:lnSpc>
              <a:tabLst>
                <a:tab pos="2692400" algn="l"/>
                <a:tab pos="4037013" algn="l"/>
              </a:tabLst>
            </a:pPr>
            <a:endParaRPr lang="da-DK" sz="2200" b="1" dirty="0"/>
          </a:p>
          <a:p>
            <a:pPr>
              <a:lnSpc>
                <a:spcPct val="90000"/>
              </a:lnSpc>
              <a:tabLst>
                <a:tab pos="2692400" algn="l"/>
                <a:tab pos="4037013" algn="l"/>
              </a:tabLst>
            </a:pPr>
            <a:r>
              <a:rPr lang="da-DK" sz="2200" b="1" dirty="0"/>
              <a:t>2030 	- 	2025/2026</a:t>
            </a:r>
          </a:p>
          <a:p>
            <a:pPr>
              <a:lnSpc>
                <a:spcPct val="90000"/>
              </a:lnSpc>
              <a:tabLst>
                <a:tab pos="2692400" algn="l"/>
                <a:tab pos="4037013" algn="l"/>
              </a:tabLst>
            </a:pPr>
            <a:endParaRPr lang="da-DK" sz="2200" b="1" dirty="0"/>
          </a:p>
          <a:p>
            <a:pPr>
              <a:lnSpc>
                <a:spcPct val="90000"/>
              </a:lnSpc>
              <a:tabLst>
                <a:tab pos="2692400" algn="l"/>
                <a:tab pos="4037013" algn="l"/>
              </a:tabLst>
            </a:pPr>
            <a:r>
              <a:rPr lang="da-DK" sz="2200" b="1" dirty="0"/>
              <a:t>Overarbejde 	- 	Hviletid</a:t>
            </a:r>
          </a:p>
          <a:p>
            <a:pPr>
              <a:lnSpc>
                <a:spcPct val="90000"/>
              </a:lnSpc>
              <a:tabLst>
                <a:tab pos="2692400" algn="l"/>
                <a:tab pos="4037013" algn="l"/>
              </a:tabLst>
            </a:pPr>
            <a:r>
              <a:rPr lang="da-DK" sz="2200" b="1" dirty="0"/>
              <a:t>Seniordage/-bonus 	- 	Seniordage/-bonus</a:t>
            </a:r>
          </a:p>
          <a:p>
            <a:pPr>
              <a:lnSpc>
                <a:spcPct val="90000"/>
              </a:lnSpc>
              <a:tabLst>
                <a:tab pos="2692400" algn="l"/>
                <a:tab pos="4037013" algn="l"/>
              </a:tabLst>
            </a:pPr>
            <a:r>
              <a:rPr lang="da-DK" sz="2000" b="1" dirty="0"/>
              <a:t>Normaltjeneste 	- 	Normaltjeneste</a:t>
            </a:r>
          </a:p>
          <a:p>
            <a:pPr>
              <a:lnSpc>
                <a:spcPct val="90000"/>
              </a:lnSpc>
            </a:pPr>
            <a:endParaRPr lang="da-DK" sz="2200" dirty="0"/>
          </a:p>
          <a:p>
            <a:pPr>
              <a:lnSpc>
                <a:spcPct val="90000"/>
              </a:lnSpc>
            </a:pPr>
            <a:endParaRPr lang="da-DK" sz="2000" dirty="0">
              <a:solidFill>
                <a:srgbClr val="FF0000"/>
              </a:solidFill>
            </a:endParaRPr>
          </a:p>
          <a:p>
            <a:pPr marL="457200" lvl="1" indent="0">
              <a:lnSpc>
                <a:spcPct val="90000"/>
              </a:lnSpc>
              <a:buNone/>
            </a:pPr>
            <a:endParaRPr lang="da-DK" sz="2000" dirty="0"/>
          </a:p>
          <a:p>
            <a:pPr>
              <a:lnSpc>
                <a:spcPct val="90000"/>
              </a:lnSpc>
            </a:pPr>
            <a:endParaRPr lang="da-DK" sz="2200" b="1" dirty="0"/>
          </a:p>
        </p:txBody>
      </p:sp>
    </p:spTree>
    <p:extLst>
      <p:ext uri="{BB962C8B-B14F-4D97-AF65-F5344CB8AC3E}">
        <p14:creationId xmlns:p14="http://schemas.microsoft.com/office/powerpoint/2010/main" val="1212431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D5792-7405-0B46-94EF-E15EBD1F6F7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120AE7CE-73D3-CDBC-57D0-EBE4949B2DAA}"/>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en-US" dirty="0" err="1"/>
              <a:t>Treparts-midler</a:t>
            </a:r>
            <a:endParaRPr lang="en-US" dirty="0"/>
          </a:p>
        </p:txBody>
      </p:sp>
      <p:sp>
        <p:nvSpPr>
          <p:cNvPr id="2" name="Pladsholder til indhold 1">
            <a:extLst>
              <a:ext uri="{FF2B5EF4-FFF2-40B4-BE49-F238E27FC236}">
                <a16:creationId xmlns:a16="http://schemas.microsoft.com/office/drawing/2014/main" id="{E88B9B25-ED50-6878-FB8C-E8A793F3B0EC}"/>
              </a:ext>
            </a:extLst>
          </p:cNvPr>
          <p:cNvSpPr>
            <a:spLocks noGrp="1"/>
          </p:cNvSpPr>
          <p:nvPr>
            <p:ph sz="half" idx="1"/>
          </p:nvPr>
        </p:nvSpPr>
        <p:spPr>
          <a:xfrm>
            <a:off x="1440000" y="1131590"/>
            <a:ext cx="6516376" cy="3458410"/>
          </a:xfrm>
        </p:spPr>
        <p:txBody>
          <a:bodyPr wrap="square" anchor="t">
            <a:normAutofit fontScale="92500" lnSpcReduction="10000"/>
          </a:bodyPr>
          <a:lstStyle/>
          <a:p>
            <a:pPr>
              <a:lnSpc>
                <a:spcPct val="90000"/>
              </a:lnSpc>
            </a:pPr>
            <a:r>
              <a:rPr lang="da-DK" sz="2200" b="1" dirty="0"/>
              <a:t>Trepartsmidler:</a:t>
            </a:r>
          </a:p>
          <a:p>
            <a:pPr lvl="1">
              <a:lnSpc>
                <a:spcPct val="90000"/>
              </a:lnSpc>
            </a:pPr>
            <a:r>
              <a:rPr lang="da-DK" sz="2000" dirty="0"/>
              <a:t>Socialpædagoger med borgernære relationer</a:t>
            </a:r>
          </a:p>
          <a:p>
            <a:pPr lvl="2">
              <a:lnSpc>
                <a:spcPct val="90000"/>
              </a:lnSpc>
            </a:pPr>
            <a:r>
              <a:rPr lang="da-DK" sz="1400" u="sng" dirty="0"/>
              <a:t>Ikke</a:t>
            </a:r>
            <a:r>
              <a:rPr lang="da-DK" sz="1400" dirty="0"/>
              <a:t> omsorgs- og pædagogmedhjælpere, husholdningsledere, ledende værkstedspersonale og konsulenter</a:t>
            </a:r>
          </a:p>
          <a:p>
            <a:pPr lvl="2">
              <a:lnSpc>
                <a:spcPct val="90000"/>
              </a:lnSpc>
            </a:pPr>
            <a:r>
              <a:rPr lang="da-DK" sz="1400" dirty="0"/>
              <a:t>Ledere/mellemledere ?</a:t>
            </a:r>
          </a:p>
          <a:p>
            <a:pPr lvl="1">
              <a:lnSpc>
                <a:spcPct val="90000"/>
              </a:lnSpc>
            </a:pPr>
            <a:endParaRPr lang="da-DK" sz="2000" u="sng" dirty="0"/>
          </a:p>
          <a:p>
            <a:pPr lvl="1">
              <a:lnSpc>
                <a:spcPct val="90000"/>
              </a:lnSpc>
            </a:pPr>
            <a:r>
              <a:rPr lang="da-DK" sz="2000" u="sng" dirty="0"/>
              <a:t>Lønløftet:	</a:t>
            </a:r>
            <a:r>
              <a:rPr lang="da-DK" sz="2000" dirty="0"/>
              <a:t>		</a:t>
            </a:r>
            <a:r>
              <a:rPr lang="da-DK" sz="2000" u="sng" dirty="0"/>
              <a:t>Utilsigtede Konsekvenser:</a:t>
            </a:r>
          </a:p>
          <a:p>
            <a:pPr lvl="2">
              <a:lnSpc>
                <a:spcPct val="90000"/>
              </a:lnSpc>
            </a:pPr>
            <a:r>
              <a:rPr lang="da-DK" sz="1600" dirty="0"/>
              <a:t>Kommunerne:		- Kommunerne:</a:t>
            </a:r>
          </a:p>
          <a:p>
            <a:pPr lvl="3">
              <a:lnSpc>
                <a:spcPct val="90000"/>
              </a:lnSpc>
            </a:pPr>
            <a:r>
              <a:rPr lang="da-DK" dirty="0"/>
              <a:t>Basisgruppen		           - Leder-overenskomsten</a:t>
            </a:r>
          </a:p>
          <a:p>
            <a:pPr lvl="3">
              <a:lnSpc>
                <a:spcPct val="90000"/>
              </a:lnSpc>
            </a:pPr>
            <a:r>
              <a:rPr lang="da-DK" dirty="0"/>
              <a:t>Mellemlederne	             </a:t>
            </a:r>
            <a:r>
              <a:rPr lang="da-DK" sz="1400" dirty="0"/>
              <a:t>(ledere og mellemledere)</a:t>
            </a:r>
          </a:p>
          <a:p>
            <a:pPr lvl="2">
              <a:lnSpc>
                <a:spcPct val="90000"/>
              </a:lnSpc>
            </a:pPr>
            <a:r>
              <a:rPr lang="da-DK" sz="1600" dirty="0"/>
              <a:t>Regionerne:		- Regionerne:</a:t>
            </a:r>
          </a:p>
          <a:p>
            <a:pPr lvl="3">
              <a:lnSpc>
                <a:spcPct val="90000"/>
              </a:lnSpc>
            </a:pPr>
            <a:r>
              <a:rPr lang="da-DK" dirty="0"/>
              <a:t>Basisgruppen			- Mellemledere</a:t>
            </a:r>
          </a:p>
          <a:p>
            <a:pPr lvl="3">
              <a:lnSpc>
                <a:spcPct val="90000"/>
              </a:lnSpc>
            </a:pPr>
            <a:r>
              <a:rPr lang="da-DK" dirty="0"/>
              <a:t> 				  </a:t>
            </a:r>
            <a:r>
              <a:rPr lang="da-DK" sz="1400" dirty="0"/>
              <a:t>(ikke viceforstandere)</a:t>
            </a:r>
          </a:p>
          <a:p>
            <a:pPr lvl="1">
              <a:lnSpc>
                <a:spcPct val="90000"/>
              </a:lnSpc>
            </a:pPr>
            <a:r>
              <a:rPr lang="da-DK" sz="1600" b="1" dirty="0"/>
              <a:t>Seniordage:</a:t>
            </a:r>
            <a:r>
              <a:rPr lang="da-DK" sz="1600" dirty="0"/>
              <a:t> ændret		- </a:t>
            </a:r>
            <a:r>
              <a:rPr lang="da-DK" sz="1600" b="1" dirty="0"/>
              <a:t>Seniordage:</a:t>
            </a:r>
            <a:r>
              <a:rPr lang="da-DK" sz="1600" dirty="0"/>
              <a:t> uændret</a:t>
            </a:r>
          </a:p>
        </p:txBody>
      </p:sp>
    </p:spTree>
    <p:extLst>
      <p:ext uri="{BB962C8B-B14F-4D97-AF65-F5344CB8AC3E}">
        <p14:creationId xmlns:p14="http://schemas.microsoft.com/office/powerpoint/2010/main" val="390609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1440000" y="270000"/>
            <a:ext cx="7200000" cy="1080000"/>
          </a:xfrm>
        </p:spPr>
        <p:txBody>
          <a:bodyPr wrap="square" anchor="t">
            <a:normAutofit/>
          </a:bodyPr>
          <a:lstStyle/>
          <a:p>
            <a:pPr algn="ctr">
              <a:lnSpc>
                <a:spcPct val="73943"/>
              </a:lnSpc>
            </a:pPr>
            <a:r>
              <a:rPr lang="da-DK" dirty="0"/>
              <a:t>OK-24: De generelle forlig</a:t>
            </a:r>
            <a:endParaRPr lang="en-US" dirty="0"/>
          </a:p>
        </p:txBody>
      </p:sp>
      <p:sp>
        <p:nvSpPr>
          <p:cNvPr id="2" name="Pladsholder til indhold 1"/>
          <p:cNvSpPr>
            <a:spLocks noGrp="1"/>
          </p:cNvSpPr>
          <p:nvPr>
            <p:ph sz="half" idx="1"/>
          </p:nvPr>
        </p:nvSpPr>
        <p:spPr>
          <a:xfrm>
            <a:off x="1440000" y="1131590"/>
            <a:ext cx="6516376" cy="3458410"/>
          </a:xfrm>
        </p:spPr>
        <p:txBody>
          <a:bodyPr wrap="square" anchor="t">
            <a:normAutofit/>
          </a:bodyPr>
          <a:lstStyle/>
          <a:p>
            <a:pPr>
              <a:lnSpc>
                <a:spcPct val="90000"/>
              </a:lnSpc>
            </a:pPr>
            <a:r>
              <a:rPr lang="da-DK" sz="2200" b="1" dirty="0"/>
              <a:t>Samlet økonomisk ramme på 8,8 %</a:t>
            </a:r>
          </a:p>
          <a:p>
            <a:pPr>
              <a:lnSpc>
                <a:spcPct val="90000"/>
              </a:lnSpc>
            </a:pPr>
            <a:endParaRPr lang="da-DK" sz="2200" dirty="0"/>
          </a:p>
          <a:p>
            <a:pPr>
              <a:lnSpc>
                <a:spcPct val="90000"/>
              </a:lnSpc>
            </a:pPr>
            <a:r>
              <a:rPr lang="da-DK" sz="2200" b="1" dirty="0"/>
              <a:t>Generelle lønstigninger og organisationspuljer:</a:t>
            </a:r>
          </a:p>
          <a:p>
            <a:pPr lvl="1">
              <a:lnSpc>
                <a:spcPct val="90000"/>
              </a:lnSpc>
            </a:pPr>
            <a:r>
              <a:rPr lang="da-DK" sz="2000" dirty="0"/>
              <a:t>Staten: 7,4 % + 0,9 %</a:t>
            </a:r>
          </a:p>
          <a:p>
            <a:pPr lvl="1">
              <a:lnSpc>
                <a:spcPct val="90000"/>
              </a:lnSpc>
            </a:pPr>
            <a:r>
              <a:rPr lang="da-DK" sz="2000" dirty="0"/>
              <a:t>Kommunerne: 6,51 % + 2,0 %</a:t>
            </a:r>
          </a:p>
          <a:p>
            <a:pPr lvl="1">
              <a:lnSpc>
                <a:spcPct val="90000"/>
              </a:lnSpc>
            </a:pPr>
            <a:r>
              <a:rPr lang="da-DK" sz="2000" dirty="0"/>
              <a:t>Regionerne: 6,53 % + 2,0 %</a:t>
            </a:r>
          </a:p>
          <a:p>
            <a:pPr>
              <a:lnSpc>
                <a:spcPct val="90000"/>
              </a:lnSpc>
            </a:pPr>
            <a:endParaRPr lang="da-DK" sz="2200" dirty="0"/>
          </a:p>
          <a:p>
            <a:pPr>
              <a:lnSpc>
                <a:spcPct val="90000"/>
              </a:lnSpc>
            </a:pPr>
            <a:r>
              <a:rPr lang="da-DK" sz="2200" dirty="0"/>
              <a:t>Prisudvikling 4,34 % for 2024-2025</a:t>
            </a:r>
          </a:p>
          <a:p>
            <a:pPr lvl="1">
              <a:lnSpc>
                <a:spcPct val="90000"/>
              </a:lnSpc>
            </a:pPr>
            <a:r>
              <a:rPr lang="da-DK" sz="2000" dirty="0">
                <a:solidFill>
                  <a:srgbClr val="FF0000"/>
                </a:solidFill>
              </a:rPr>
              <a:t>Krav:</a:t>
            </a:r>
            <a:r>
              <a:rPr lang="da-DK" sz="2000" dirty="0"/>
              <a:t> </a:t>
            </a:r>
            <a:r>
              <a:rPr lang="da-DK" sz="2000" dirty="0">
                <a:solidFill>
                  <a:srgbClr val="FF0000"/>
                </a:solidFill>
              </a:rPr>
              <a:t>Reallønsforbedring opfyldt</a:t>
            </a:r>
          </a:p>
          <a:p>
            <a:pPr marL="457200" lvl="1" indent="0">
              <a:lnSpc>
                <a:spcPct val="90000"/>
              </a:lnSpc>
              <a:buNone/>
            </a:pPr>
            <a:endParaRPr lang="da-DK" sz="2000" dirty="0"/>
          </a:p>
          <a:p>
            <a:pPr>
              <a:lnSpc>
                <a:spcPct val="90000"/>
              </a:lnSpc>
            </a:pPr>
            <a:endParaRPr lang="da-DK" sz="2200" b="1" dirty="0"/>
          </a:p>
        </p:txBody>
      </p:sp>
    </p:spTree>
    <p:extLst>
      <p:ext uri="{BB962C8B-B14F-4D97-AF65-F5344CB8AC3E}">
        <p14:creationId xmlns:p14="http://schemas.microsoft.com/office/powerpoint/2010/main" val="365678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5CBD8-55E3-CDF8-5707-017F5A20BFE7}"/>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719BFBD8-2224-ACA7-D594-60816E90E6D3}"/>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da-DK" dirty="0"/>
              <a:t>Værdien af Trepart og OK-24</a:t>
            </a:r>
            <a:endParaRPr lang="en-US" dirty="0"/>
          </a:p>
        </p:txBody>
      </p:sp>
      <p:sp>
        <p:nvSpPr>
          <p:cNvPr id="2" name="Pladsholder til indhold 1">
            <a:extLst>
              <a:ext uri="{FF2B5EF4-FFF2-40B4-BE49-F238E27FC236}">
                <a16:creationId xmlns:a16="http://schemas.microsoft.com/office/drawing/2014/main" id="{EA8E5DC6-088D-08F5-CDF8-0D8097167CEC}"/>
              </a:ext>
            </a:extLst>
          </p:cNvPr>
          <p:cNvSpPr>
            <a:spLocks noGrp="1"/>
          </p:cNvSpPr>
          <p:nvPr>
            <p:ph sz="half" idx="1"/>
          </p:nvPr>
        </p:nvSpPr>
        <p:spPr>
          <a:xfrm>
            <a:off x="1440000" y="1131590"/>
            <a:ext cx="6516376" cy="3458410"/>
          </a:xfrm>
        </p:spPr>
        <p:txBody>
          <a:bodyPr wrap="square" anchor="t">
            <a:normAutofit fontScale="92500" lnSpcReduction="10000"/>
          </a:bodyPr>
          <a:lstStyle/>
          <a:p>
            <a:pPr>
              <a:lnSpc>
                <a:spcPct val="90000"/>
              </a:lnSpc>
            </a:pPr>
            <a:endParaRPr lang="da-DK" sz="1200" dirty="0"/>
          </a:p>
          <a:p>
            <a:pPr lvl="1">
              <a:lnSpc>
                <a:spcPct val="90000"/>
              </a:lnSpc>
            </a:pPr>
            <a:r>
              <a:rPr lang="da-DK" sz="2200" b="1" dirty="0"/>
              <a:t>Trepart – lønløft:</a:t>
            </a:r>
          </a:p>
          <a:p>
            <a:pPr lvl="1">
              <a:lnSpc>
                <a:spcPct val="90000"/>
              </a:lnSpc>
            </a:pPr>
            <a:endParaRPr lang="da-DK" sz="2000" dirty="0"/>
          </a:p>
          <a:p>
            <a:pPr lvl="2">
              <a:lnSpc>
                <a:spcPct val="90000"/>
              </a:lnSpc>
            </a:pPr>
            <a:r>
              <a:rPr lang="da-DK" sz="2000" dirty="0"/>
              <a:t>Løn 1.800 kr.</a:t>
            </a:r>
          </a:p>
          <a:p>
            <a:pPr lvl="2">
              <a:lnSpc>
                <a:spcPct val="90000"/>
              </a:lnSpc>
            </a:pPr>
            <a:r>
              <a:rPr lang="da-DK" sz="2000" dirty="0"/>
              <a:t>Arbejdstid 700 kr.</a:t>
            </a:r>
          </a:p>
          <a:p>
            <a:pPr lvl="2">
              <a:lnSpc>
                <a:spcPct val="90000"/>
              </a:lnSpc>
            </a:pPr>
            <a:r>
              <a:rPr lang="da-DK" sz="2000" dirty="0"/>
              <a:t>I alt 2.500 kr.</a:t>
            </a:r>
          </a:p>
          <a:p>
            <a:pPr lvl="2">
              <a:lnSpc>
                <a:spcPct val="90000"/>
              </a:lnSpc>
            </a:pPr>
            <a:endParaRPr lang="da-DK" sz="2000" dirty="0"/>
          </a:p>
          <a:p>
            <a:pPr lvl="1">
              <a:lnSpc>
                <a:spcPct val="90000"/>
              </a:lnSpc>
            </a:pPr>
            <a:r>
              <a:rPr lang="da-DK" sz="2200" b="1" dirty="0"/>
              <a:t>OK-24 – 8,51 % til løn og pension:</a:t>
            </a:r>
          </a:p>
          <a:p>
            <a:pPr lvl="2">
              <a:lnSpc>
                <a:spcPct val="90000"/>
              </a:lnSpc>
            </a:pPr>
            <a:endParaRPr lang="da-DK" sz="1400" b="1" dirty="0"/>
          </a:p>
          <a:p>
            <a:pPr lvl="2">
              <a:lnSpc>
                <a:spcPct val="90000"/>
              </a:lnSpc>
            </a:pPr>
            <a:r>
              <a:rPr lang="da-DK" sz="2000" dirty="0"/>
              <a:t>3.300 kr. socialpædagog (ikke leder)</a:t>
            </a:r>
          </a:p>
          <a:p>
            <a:pPr lvl="1">
              <a:lnSpc>
                <a:spcPct val="90000"/>
              </a:lnSpc>
            </a:pPr>
            <a:endParaRPr lang="da-DK" sz="2600" dirty="0"/>
          </a:p>
          <a:p>
            <a:pPr lvl="1">
              <a:lnSpc>
                <a:spcPct val="90000"/>
              </a:lnSpc>
            </a:pPr>
            <a:r>
              <a:rPr lang="da-DK" sz="2200" b="1" dirty="0"/>
              <a:t>I alt 5.800 kr.</a:t>
            </a:r>
          </a:p>
          <a:p>
            <a:pPr lvl="2">
              <a:lnSpc>
                <a:spcPct val="90000"/>
              </a:lnSpc>
            </a:pPr>
            <a:endParaRPr lang="da-DK" sz="2000" dirty="0"/>
          </a:p>
          <a:p>
            <a:pPr lvl="1">
              <a:lnSpc>
                <a:spcPct val="90000"/>
              </a:lnSpc>
            </a:pPr>
            <a:endParaRPr lang="da-DK" sz="2600" dirty="0"/>
          </a:p>
          <a:p>
            <a:pPr lvl="1">
              <a:lnSpc>
                <a:spcPct val="90000"/>
              </a:lnSpc>
            </a:pPr>
            <a:endParaRPr lang="da-DK" sz="1800" dirty="0"/>
          </a:p>
          <a:p>
            <a:pPr lvl="1">
              <a:lnSpc>
                <a:spcPct val="90000"/>
              </a:lnSpc>
            </a:pPr>
            <a:endParaRPr lang="da-DK" sz="1800" dirty="0"/>
          </a:p>
          <a:p>
            <a:pPr lvl="1">
              <a:lnSpc>
                <a:spcPct val="90000"/>
              </a:lnSpc>
            </a:pPr>
            <a:endParaRPr lang="da-DK" sz="1800" dirty="0"/>
          </a:p>
          <a:p>
            <a:pPr lvl="1">
              <a:lnSpc>
                <a:spcPct val="90000"/>
              </a:lnSpc>
            </a:pPr>
            <a:endParaRPr lang="da-DK" sz="1800" dirty="0"/>
          </a:p>
          <a:p>
            <a:pPr lvl="1">
              <a:lnSpc>
                <a:spcPct val="90000"/>
              </a:lnSpc>
            </a:pPr>
            <a:endParaRPr lang="da-DK" sz="2000" dirty="0"/>
          </a:p>
          <a:p>
            <a:pPr lvl="1">
              <a:lnSpc>
                <a:spcPct val="90000"/>
              </a:lnSpc>
            </a:pPr>
            <a:endParaRPr lang="da-DK" sz="1800" dirty="0"/>
          </a:p>
        </p:txBody>
      </p:sp>
    </p:spTree>
    <p:extLst>
      <p:ext uri="{BB962C8B-B14F-4D97-AF65-F5344CB8AC3E}">
        <p14:creationId xmlns:p14="http://schemas.microsoft.com/office/powerpoint/2010/main" val="1333731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00F50-24F2-5BE6-8BE6-76FE334416A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B24E41D3-49F1-09EC-E98F-3F86459ABBFF}"/>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en-US" dirty="0" err="1"/>
              <a:t>Trepartsmidler</a:t>
            </a:r>
            <a:endParaRPr lang="en-US" dirty="0"/>
          </a:p>
        </p:txBody>
      </p:sp>
      <p:sp>
        <p:nvSpPr>
          <p:cNvPr id="2" name="Pladsholder til indhold 1">
            <a:extLst>
              <a:ext uri="{FF2B5EF4-FFF2-40B4-BE49-F238E27FC236}">
                <a16:creationId xmlns:a16="http://schemas.microsoft.com/office/drawing/2014/main" id="{92076C63-7619-2E20-1186-CF5AACA93E13}"/>
              </a:ext>
            </a:extLst>
          </p:cNvPr>
          <p:cNvSpPr>
            <a:spLocks noGrp="1"/>
          </p:cNvSpPr>
          <p:nvPr>
            <p:ph sz="half" idx="1"/>
          </p:nvPr>
        </p:nvSpPr>
        <p:spPr>
          <a:xfrm>
            <a:off x="1440000" y="1131590"/>
            <a:ext cx="6516376" cy="3458410"/>
          </a:xfrm>
        </p:spPr>
        <p:txBody>
          <a:bodyPr wrap="square" anchor="t">
            <a:normAutofit/>
          </a:bodyPr>
          <a:lstStyle/>
          <a:p>
            <a:pPr>
              <a:lnSpc>
                <a:spcPct val="90000"/>
              </a:lnSpc>
            </a:pPr>
            <a:endParaRPr lang="da-DK" sz="2200" b="1" dirty="0"/>
          </a:p>
          <a:p>
            <a:pPr lvl="2">
              <a:lnSpc>
                <a:spcPct val="90000"/>
              </a:lnSpc>
            </a:pPr>
            <a:endParaRPr lang="da-DK" sz="1200" dirty="0"/>
          </a:p>
          <a:p>
            <a:pPr lvl="1">
              <a:lnSpc>
                <a:spcPct val="90000"/>
              </a:lnSpc>
            </a:pPr>
            <a:endParaRPr lang="da-DK" sz="1800" dirty="0"/>
          </a:p>
          <a:p>
            <a:pPr lvl="1">
              <a:lnSpc>
                <a:spcPct val="90000"/>
              </a:lnSpc>
            </a:pPr>
            <a:endParaRPr lang="da-DK" sz="1800" dirty="0"/>
          </a:p>
          <a:p>
            <a:pPr lvl="1">
              <a:lnSpc>
                <a:spcPct val="90000"/>
              </a:lnSpc>
            </a:pPr>
            <a:endParaRPr lang="da-DK" sz="1800" dirty="0"/>
          </a:p>
          <a:p>
            <a:pPr lvl="1">
              <a:lnSpc>
                <a:spcPct val="90000"/>
              </a:lnSpc>
            </a:pPr>
            <a:endParaRPr lang="da-DK" sz="1800" dirty="0"/>
          </a:p>
          <a:p>
            <a:pPr lvl="1">
              <a:lnSpc>
                <a:spcPct val="90000"/>
              </a:lnSpc>
            </a:pPr>
            <a:endParaRPr lang="da-DK" sz="1800" dirty="0"/>
          </a:p>
          <a:p>
            <a:pPr lvl="1">
              <a:lnSpc>
                <a:spcPct val="90000"/>
              </a:lnSpc>
            </a:pPr>
            <a:endParaRPr lang="da-DK" sz="2000" dirty="0"/>
          </a:p>
          <a:p>
            <a:pPr lvl="1">
              <a:lnSpc>
                <a:spcPct val="90000"/>
              </a:lnSpc>
            </a:pPr>
            <a:endParaRPr lang="da-DK" sz="1800" dirty="0"/>
          </a:p>
        </p:txBody>
      </p:sp>
      <p:graphicFrame>
        <p:nvGraphicFramePr>
          <p:cNvPr id="5" name="Tabel 4">
            <a:extLst>
              <a:ext uri="{FF2B5EF4-FFF2-40B4-BE49-F238E27FC236}">
                <a16:creationId xmlns:a16="http://schemas.microsoft.com/office/drawing/2014/main" id="{5A0E1F2B-934A-E4D0-CC05-96AF3F62077E}"/>
              </a:ext>
            </a:extLst>
          </p:cNvPr>
          <p:cNvGraphicFramePr>
            <a:graphicFrameLocks noGrp="1"/>
          </p:cNvGraphicFramePr>
          <p:nvPr>
            <p:extLst>
              <p:ext uri="{D42A27DB-BD31-4B8C-83A1-F6EECF244321}">
                <p14:modId xmlns:p14="http://schemas.microsoft.com/office/powerpoint/2010/main" val="1561370771"/>
              </p:ext>
            </p:extLst>
          </p:nvPr>
        </p:nvGraphicFramePr>
        <p:xfrm>
          <a:off x="1187624" y="810000"/>
          <a:ext cx="7288555" cy="3749400"/>
        </p:xfrm>
        <a:graphic>
          <a:graphicData uri="http://schemas.openxmlformats.org/drawingml/2006/table">
            <a:tbl>
              <a:tblPr firstRow="1" bandRow="1">
                <a:tableStyleId>{5C22544A-7EE6-4342-B048-85BDC9FD1C3A}</a:tableStyleId>
              </a:tblPr>
              <a:tblGrid>
                <a:gridCol w="2089832">
                  <a:extLst>
                    <a:ext uri="{9D8B030D-6E8A-4147-A177-3AD203B41FA5}">
                      <a16:colId xmlns:a16="http://schemas.microsoft.com/office/drawing/2014/main" val="3432270802"/>
                    </a:ext>
                  </a:extLst>
                </a:gridCol>
                <a:gridCol w="1458931">
                  <a:extLst>
                    <a:ext uri="{9D8B030D-6E8A-4147-A177-3AD203B41FA5}">
                      <a16:colId xmlns:a16="http://schemas.microsoft.com/office/drawing/2014/main" val="2458116669"/>
                    </a:ext>
                  </a:extLst>
                </a:gridCol>
                <a:gridCol w="1345914">
                  <a:extLst>
                    <a:ext uri="{9D8B030D-6E8A-4147-A177-3AD203B41FA5}">
                      <a16:colId xmlns:a16="http://schemas.microsoft.com/office/drawing/2014/main" val="652118981"/>
                    </a:ext>
                  </a:extLst>
                </a:gridCol>
                <a:gridCol w="1356189">
                  <a:extLst>
                    <a:ext uri="{9D8B030D-6E8A-4147-A177-3AD203B41FA5}">
                      <a16:colId xmlns:a16="http://schemas.microsoft.com/office/drawing/2014/main" val="510094013"/>
                    </a:ext>
                  </a:extLst>
                </a:gridCol>
                <a:gridCol w="1037689">
                  <a:extLst>
                    <a:ext uri="{9D8B030D-6E8A-4147-A177-3AD203B41FA5}">
                      <a16:colId xmlns:a16="http://schemas.microsoft.com/office/drawing/2014/main" val="2387299078"/>
                    </a:ext>
                  </a:extLst>
                </a:gridCol>
              </a:tblGrid>
              <a:tr h="472500">
                <a:tc>
                  <a:txBody>
                    <a:bodyPr/>
                    <a:lstStyle/>
                    <a:p>
                      <a:r>
                        <a:rPr lang="da-DK" dirty="0">
                          <a:solidFill>
                            <a:schemeClr val="tx1"/>
                          </a:solidFill>
                        </a:rPr>
                        <a:t>Kommuner:</a:t>
                      </a:r>
                    </a:p>
                  </a:txBody>
                  <a:tcPr/>
                </a:tc>
                <a:tc>
                  <a:txBody>
                    <a:bodyPr/>
                    <a:lstStyle/>
                    <a:p>
                      <a:pPr algn="ctr"/>
                      <a:r>
                        <a:rPr lang="da-DK" dirty="0">
                          <a:solidFill>
                            <a:schemeClr val="tx1"/>
                          </a:solidFill>
                        </a:rPr>
                        <a:t>01.04.24</a:t>
                      </a:r>
                    </a:p>
                  </a:txBody>
                  <a:tcPr/>
                </a:tc>
                <a:tc>
                  <a:txBody>
                    <a:bodyPr/>
                    <a:lstStyle/>
                    <a:p>
                      <a:pPr algn="ctr"/>
                      <a:r>
                        <a:rPr lang="da-DK" dirty="0">
                          <a:solidFill>
                            <a:schemeClr val="tx1"/>
                          </a:solidFill>
                        </a:rPr>
                        <a:t>01.01.25</a:t>
                      </a:r>
                    </a:p>
                  </a:txBody>
                  <a:tcPr/>
                </a:tc>
                <a:tc>
                  <a:txBody>
                    <a:bodyPr/>
                    <a:lstStyle/>
                    <a:p>
                      <a:pPr algn="ctr"/>
                      <a:r>
                        <a:rPr lang="da-DK" dirty="0">
                          <a:solidFill>
                            <a:schemeClr val="tx1"/>
                          </a:solidFill>
                        </a:rPr>
                        <a:t>01.01.26</a:t>
                      </a:r>
                    </a:p>
                  </a:txBody>
                  <a:tcPr/>
                </a:tc>
                <a:tc>
                  <a:txBody>
                    <a:bodyPr/>
                    <a:lstStyle/>
                    <a:p>
                      <a:pPr algn="ctr"/>
                      <a:r>
                        <a:rPr lang="da-DK" dirty="0">
                          <a:solidFill>
                            <a:schemeClr val="tx1"/>
                          </a:solidFill>
                        </a:rPr>
                        <a:t>I alt</a:t>
                      </a:r>
                    </a:p>
                  </a:txBody>
                  <a:tcPr/>
                </a:tc>
                <a:extLst>
                  <a:ext uri="{0D108BD9-81ED-4DB2-BD59-A6C34878D82A}">
                    <a16:rowId xmlns:a16="http://schemas.microsoft.com/office/drawing/2014/main" val="2912946137"/>
                  </a:ext>
                </a:extLst>
              </a:tr>
              <a:tr h="472500">
                <a:tc>
                  <a:txBody>
                    <a:bodyPr/>
                    <a:lstStyle/>
                    <a:p>
                      <a:r>
                        <a:rPr lang="da-DK" dirty="0"/>
                        <a:t>Socialpædagog og mellemledere</a:t>
                      </a:r>
                    </a:p>
                  </a:txBody>
                  <a:tcPr/>
                </a:tc>
                <a:tc>
                  <a:txBody>
                    <a:bodyPr/>
                    <a:lstStyle/>
                    <a:p>
                      <a:pPr algn="r"/>
                      <a:r>
                        <a:rPr lang="da-DK" dirty="0"/>
                        <a:t>479</a:t>
                      </a:r>
                    </a:p>
                  </a:txBody>
                  <a:tcPr/>
                </a:tc>
                <a:tc>
                  <a:txBody>
                    <a:bodyPr/>
                    <a:lstStyle/>
                    <a:p>
                      <a:pPr algn="r"/>
                      <a:r>
                        <a:rPr lang="da-DK" dirty="0"/>
                        <a:t>243</a:t>
                      </a:r>
                    </a:p>
                  </a:txBody>
                  <a:tcPr/>
                </a:tc>
                <a:tc>
                  <a:txBody>
                    <a:bodyPr/>
                    <a:lstStyle/>
                    <a:p>
                      <a:pPr algn="r"/>
                      <a:r>
                        <a:rPr lang="da-DK" dirty="0"/>
                        <a:t>733</a:t>
                      </a:r>
                    </a:p>
                  </a:txBody>
                  <a:tcPr/>
                </a:tc>
                <a:tc>
                  <a:txBody>
                    <a:bodyPr/>
                    <a:lstStyle/>
                    <a:p>
                      <a:pPr algn="r"/>
                      <a:r>
                        <a:rPr lang="da-DK" dirty="0"/>
                        <a:t>1.455</a:t>
                      </a:r>
                    </a:p>
                  </a:txBody>
                  <a:tcPr/>
                </a:tc>
                <a:extLst>
                  <a:ext uri="{0D108BD9-81ED-4DB2-BD59-A6C34878D82A}">
                    <a16:rowId xmlns:a16="http://schemas.microsoft.com/office/drawing/2014/main" val="3356757846"/>
                  </a:ext>
                </a:extLst>
              </a:tr>
              <a:tr h="472500">
                <a:tc>
                  <a:txBody>
                    <a:bodyPr/>
                    <a:lstStyle/>
                    <a:p>
                      <a:r>
                        <a:rPr lang="da-DK" dirty="0"/>
                        <a:t>PFF</a:t>
                      </a:r>
                    </a:p>
                  </a:txBody>
                  <a:tcPr/>
                </a:tc>
                <a:tc>
                  <a:txBody>
                    <a:bodyPr/>
                    <a:lstStyle/>
                    <a:p>
                      <a:pPr algn="r"/>
                      <a:r>
                        <a:rPr lang="da-DK" dirty="0"/>
                        <a:t>508</a:t>
                      </a:r>
                    </a:p>
                  </a:txBody>
                  <a:tcPr/>
                </a:tc>
                <a:tc>
                  <a:txBody>
                    <a:bodyPr/>
                    <a:lstStyle/>
                    <a:p>
                      <a:pPr algn="r"/>
                      <a:r>
                        <a:rPr lang="da-DK" dirty="0"/>
                        <a:t>258</a:t>
                      </a:r>
                    </a:p>
                  </a:txBody>
                  <a:tcPr/>
                </a:tc>
                <a:tc>
                  <a:txBody>
                    <a:bodyPr/>
                    <a:lstStyle/>
                    <a:p>
                      <a:pPr algn="r"/>
                      <a:r>
                        <a:rPr lang="da-DK" dirty="0"/>
                        <a:t>778</a:t>
                      </a:r>
                    </a:p>
                  </a:txBody>
                  <a:tcPr/>
                </a:tc>
                <a:tc>
                  <a:txBody>
                    <a:bodyPr/>
                    <a:lstStyle/>
                    <a:p>
                      <a:pPr algn="r"/>
                      <a:r>
                        <a:rPr lang="da-DK" dirty="0"/>
                        <a:t>1.544</a:t>
                      </a:r>
                    </a:p>
                  </a:txBody>
                  <a:tcPr/>
                </a:tc>
                <a:extLst>
                  <a:ext uri="{0D108BD9-81ED-4DB2-BD59-A6C34878D82A}">
                    <a16:rowId xmlns:a16="http://schemas.microsoft.com/office/drawing/2014/main" val="1059612074"/>
                  </a:ext>
                </a:extLst>
              </a:tr>
              <a:tr h="472500">
                <a:tc>
                  <a:txBody>
                    <a:bodyPr/>
                    <a:lstStyle/>
                    <a:p>
                      <a:r>
                        <a:rPr lang="da-DK" dirty="0"/>
                        <a:t>Særlig stillinger</a:t>
                      </a:r>
                    </a:p>
                  </a:txBody>
                  <a:tcPr/>
                </a:tc>
                <a:tc>
                  <a:txBody>
                    <a:bodyPr/>
                    <a:lstStyle/>
                    <a:p>
                      <a:pPr algn="r"/>
                      <a:r>
                        <a:rPr lang="da-DK" dirty="0"/>
                        <a:t>481</a:t>
                      </a:r>
                    </a:p>
                  </a:txBody>
                  <a:tcPr/>
                </a:tc>
                <a:tc>
                  <a:txBody>
                    <a:bodyPr/>
                    <a:lstStyle/>
                    <a:p>
                      <a:pPr algn="r"/>
                      <a:r>
                        <a:rPr lang="da-DK" dirty="0"/>
                        <a:t>243</a:t>
                      </a:r>
                    </a:p>
                  </a:txBody>
                  <a:tcPr/>
                </a:tc>
                <a:tc>
                  <a:txBody>
                    <a:bodyPr/>
                    <a:lstStyle/>
                    <a:p>
                      <a:pPr algn="r"/>
                      <a:r>
                        <a:rPr lang="da-DK" dirty="0"/>
                        <a:t>736</a:t>
                      </a:r>
                    </a:p>
                  </a:txBody>
                  <a:tcPr/>
                </a:tc>
                <a:tc>
                  <a:txBody>
                    <a:bodyPr/>
                    <a:lstStyle/>
                    <a:p>
                      <a:pPr algn="r"/>
                      <a:r>
                        <a:rPr lang="da-DK" dirty="0"/>
                        <a:t>1.460</a:t>
                      </a:r>
                    </a:p>
                  </a:txBody>
                  <a:tcPr/>
                </a:tc>
                <a:extLst>
                  <a:ext uri="{0D108BD9-81ED-4DB2-BD59-A6C34878D82A}">
                    <a16:rowId xmlns:a16="http://schemas.microsoft.com/office/drawing/2014/main" val="3894737981"/>
                  </a:ext>
                </a:extLst>
              </a:tr>
              <a:tr h="472500">
                <a:tc>
                  <a:txBody>
                    <a:bodyPr/>
                    <a:lstStyle/>
                    <a:p>
                      <a:r>
                        <a:rPr lang="da-DK" b="1" dirty="0"/>
                        <a:t>Regioner:</a:t>
                      </a:r>
                    </a:p>
                  </a:txBody>
                  <a:tcPr/>
                </a:tc>
                <a:tc>
                  <a:txBody>
                    <a:bodyPr/>
                    <a:lstStyle/>
                    <a:p>
                      <a:pPr algn="r"/>
                      <a:endParaRPr lang="da-DK" dirty="0"/>
                    </a:p>
                  </a:txBody>
                  <a:tcPr/>
                </a:tc>
                <a:tc>
                  <a:txBody>
                    <a:bodyPr/>
                    <a:lstStyle/>
                    <a:p>
                      <a:pPr algn="r"/>
                      <a:endParaRPr lang="da-DK" dirty="0"/>
                    </a:p>
                  </a:txBody>
                  <a:tcPr/>
                </a:tc>
                <a:tc>
                  <a:txBody>
                    <a:bodyPr/>
                    <a:lstStyle/>
                    <a:p>
                      <a:pPr algn="r"/>
                      <a:endParaRPr lang="da-DK" dirty="0"/>
                    </a:p>
                  </a:txBody>
                  <a:tcPr/>
                </a:tc>
                <a:tc>
                  <a:txBody>
                    <a:bodyPr/>
                    <a:lstStyle/>
                    <a:p>
                      <a:pPr algn="r"/>
                      <a:endParaRPr lang="da-DK" dirty="0"/>
                    </a:p>
                  </a:txBody>
                  <a:tcPr/>
                </a:tc>
                <a:extLst>
                  <a:ext uri="{0D108BD9-81ED-4DB2-BD59-A6C34878D82A}">
                    <a16:rowId xmlns:a16="http://schemas.microsoft.com/office/drawing/2014/main" val="292422239"/>
                  </a:ext>
                </a:extLst>
              </a:tr>
              <a:tr h="472500">
                <a:tc>
                  <a:txBody>
                    <a:bodyPr/>
                    <a:lstStyle/>
                    <a:p>
                      <a:r>
                        <a:rPr lang="da-DK" dirty="0"/>
                        <a:t>Socialpædagog</a:t>
                      </a:r>
                    </a:p>
                  </a:txBody>
                  <a:tcPr/>
                </a:tc>
                <a:tc>
                  <a:txBody>
                    <a:bodyPr/>
                    <a:lstStyle/>
                    <a:p>
                      <a:pPr algn="r"/>
                      <a:r>
                        <a:rPr lang="da-DK" dirty="0"/>
                        <a:t>971</a:t>
                      </a:r>
                    </a:p>
                  </a:txBody>
                  <a:tcPr/>
                </a:tc>
                <a:tc>
                  <a:txBody>
                    <a:bodyPr/>
                    <a:lstStyle/>
                    <a:p>
                      <a:pPr algn="r"/>
                      <a:r>
                        <a:rPr lang="da-DK" dirty="0"/>
                        <a:t>694</a:t>
                      </a:r>
                    </a:p>
                  </a:txBody>
                  <a:tcPr/>
                </a:tc>
                <a:tc>
                  <a:txBody>
                    <a:bodyPr/>
                    <a:lstStyle/>
                    <a:p>
                      <a:pPr algn="r"/>
                      <a:r>
                        <a:rPr lang="da-DK" dirty="0"/>
                        <a:t>-</a:t>
                      </a:r>
                    </a:p>
                  </a:txBody>
                  <a:tcPr/>
                </a:tc>
                <a:tc>
                  <a:txBody>
                    <a:bodyPr/>
                    <a:lstStyle/>
                    <a:p>
                      <a:pPr algn="r"/>
                      <a:r>
                        <a:rPr lang="da-DK" dirty="0"/>
                        <a:t>1.665</a:t>
                      </a:r>
                    </a:p>
                  </a:txBody>
                  <a:tcPr/>
                </a:tc>
                <a:extLst>
                  <a:ext uri="{0D108BD9-81ED-4DB2-BD59-A6C34878D82A}">
                    <a16:rowId xmlns:a16="http://schemas.microsoft.com/office/drawing/2014/main" val="2474922813"/>
                  </a:ext>
                </a:extLst>
              </a:tr>
              <a:tr h="472500">
                <a:tc>
                  <a:txBody>
                    <a:bodyPr/>
                    <a:lstStyle/>
                    <a:p>
                      <a:r>
                        <a:rPr lang="da-DK" dirty="0"/>
                        <a:t>Mellemledere</a:t>
                      </a:r>
                    </a:p>
                  </a:txBody>
                  <a:tcPr/>
                </a:tc>
                <a:tc>
                  <a:txBody>
                    <a:bodyPr/>
                    <a:lstStyle/>
                    <a:p>
                      <a:pPr algn="r"/>
                      <a:r>
                        <a:rPr lang="da-DK" dirty="0"/>
                        <a:t>1.121</a:t>
                      </a:r>
                    </a:p>
                  </a:txBody>
                  <a:tcPr/>
                </a:tc>
                <a:tc>
                  <a:txBody>
                    <a:bodyPr/>
                    <a:lstStyle/>
                    <a:p>
                      <a:pPr algn="r"/>
                      <a:r>
                        <a:rPr lang="da-DK" dirty="0"/>
                        <a:t>-</a:t>
                      </a:r>
                    </a:p>
                  </a:txBody>
                  <a:tcPr/>
                </a:tc>
                <a:tc>
                  <a:txBody>
                    <a:bodyPr/>
                    <a:lstStyle/>
                    <a:p>
                      <a:pPr algn="r"/>
                      <a:r>
                        <a:rPr lang="da-DK" dirty="0"/>
                        <a:t>-</a:t>
                      </a:r>
                    </a:p>
                  </a:txBody>
                  <a:tcPr/>
                </a:tc>
                <a:tc>
                  <a:txBody>
                    <a:bodyPr/>
                    <a:lstStyle/>
                    <a:p>
                      <a:pPr algn="r"/>
                      <a:r>
                        <a:rPr lang="da-DK" dirty="0"/>
                        <a:t>1.121</a:t>
                      </a:r>
                    </a:p>
                  </a:txBody>
                  <a:tcPr/>
                </a:tc>
                <a:extLst>
                  <a:ext uri="{0D108BD9-81ED-4DB2-BD59-A6C34878D82A}">
                    <a16:rowId xmlns:a16="http://schemas.microsoft.com/office/drawing/2014/main" val="1304175006"/>
                  </a:ext>
                </a:extLst>
              </a:tr>
            </a:tbl>
          </a:graphicData>
        </a:graphic>
      </p:graphicFrame>
    </p:spTree>
    <p:extLst>
      <p:ext uri="{BB962C8B-B14F-4D97-AF65-F5344CB8AC3E}">
        <p14:creationId xmlns:p14="http://schemas.microsoft.com/office/powerpoint/2010/main" val="2775559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00F50-24F2-5BE6-8BE6-76FE334416AC}"/>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B24E41D3-49F1-09EC-E98F-3F86459ABBFF}"/>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da-DK"/>
              <a:t>Socialpædagog (basis) – 10 år</a:t>
            </a:r>
            <a:endParaRPr lang="en-US"/>
          </a:p>
        </p:txBody>
      </p:sp>
      <p:sp>
        <p:nvSpPr>
          <p:cNvPr id="2" name="Pladsholder til indhold 1">
            <a:extLst>
              <a:ext uri="{FF2B5EF4-FFF2-40B4-BE49-F238E27FC236}">
                <a16:creationId xmlns:a16="http://schemas.microsoft.com/office/drawing/2014/main" id="{92076C63-7619-2E20-1186-CF5AACA93E13}"/>
              </a:ext>
            </a:extLst>
          </p:cNvPr>
          <p:cNvSpPr>
            <a:spLocks noGrp="1"/>
          </p:cNvSpPr>
          <p:nvPr>
            <p:ph sz="half" idx="1"/>
          </p:nvPr>
        </p:nvSpPr>
        <p:spPr>
          <a:xfrm>
            <a:off x="1440000" y="1131590"/>
            <a:ext cx="6516376" cy="3458410"/>
          </a:xfrm>
        </p:spPr>
        <p:txBody>
          <a:bodyPr wrap="square" anchor="t">
            <a:normAutofit/>
          </a:bodyPr>
          <a:lstStyle/>
          <a:p>
            <a:pPr>
              <a:lnSpc>
                <a:spcPct val="90000"/>
              </a:lnSpc>
            </a:pPr>
            <a:endParaRPr lang="da-DK" sz="2200" b="1"/>
          </a:p>
          <a:p>
            <a:pPr lvl="2">
              <a:lnSpc>
                <a:spcPct val="90000"/>
              </a:lnSpc>
            </a:pPr>
            <a:endParaRPr lang="da-DK" sz="1200"/>
          </a:p>
          <a:p>
            <a:pPr lvl="1">
              <a:lnSpc>
                <a:spcPct val="90000"/>
              </a:lnSpc>
            </a:pPr>
            <a:endParaRPr lang="da-DK" sz="1800"/>
          </a:p>
          <a:p>
            <a:pPr lvl="1">
              <a:lnSpc>
                <a:spcPct val="90000"/>
              </a:lnSpc>
            </a:pPr>
            <a:endParaRPr lang="da-DK" sz="1800"/>
          </a:p>
          <a:p>
            <a:pPr lvl="1">
              <a:lnSpc>
                <a:spcPct val="90000"/>
              </a:lnSpc>
            </a:pPr>
            <a:endParaRPr lang="da-DK" sz="1800"/>
          </a:p>
          <a:p>
            <a:pPr lvl="1">
              <a:lnSpc>
                <a:spcPct val="90000"/>
              </a:lnSpc>
            </a:pPr>
            <a:endParaRPr lang="da-DK" sz="1800"/>
          </a:p>
          <a:p>
            <a:pPr lvl="1">
              <a:lnSpc>
                <a:spcPct val="90000"/>
              </a:lnSpc>
            </a:pPr>
            <a:endParaRPr lang="da-DK" sz="1800"/>
          </a:p>
          <a:p>
            <a:pPr lvl="1">
              <a:lnSpc>
                <a:spcPct val="90000"/>
              </a:lnSpc>
            </a:pPr>
            <a:endParaRPr lang="da-DK" sz="2000"/>
          </a:p>
          <a:p>
            <a:pPr lvl="1">
              <a:lnSpc>
                <a:spcPct val="90000"/>
              </a:lnSpc>
            </a:pPr>
            <a:endParaRPr lang="da-DK" sz="1800"/>
          </a:p>
        </p:txBody>
      </p:sp>
      <p:graphicFrame>
        <p:nvGraphicFramePr>
          <p:cNvPr id="4" name="Tabel 3">
            <a:extLst>
              <a:ext uri="{FF2B5EF4-FFF2-40B4-BE49-F238E27FC236}">
                <a16:creationId xmlns:a16="http://schemas.microsoft.com/office/drawing/2014/main" id="{F886AE2A-BEEB-37CA-54D3-0E3160231DF6}"/>
              </a:ext>
            </a:extLst>
          </p:cNvPr>
          <p:cNvGraphicFramePr>
            <a:graphicFrameLocks noGrp="1"/>
          </p:cNvGraphicFramePr>
          <p:nvPr>
            <p:extLst>
              <p:ext uri="{D42A27DB-BD31-4B8C-83A1-F6EECF244321}">
                <p14:modId xmlns:p14="http://schemas.microsoft.com/office/powerpoint/2010/main" val="2944765988"/>
              </p:ext>
            </p:extLst>
          </p:nvPr>
        </p:nvGraphicFramePr>
        <p:xfrm>
          <a:off x="1860376" y="987574"/>
          <a:ext cx="6096000" cy="388755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914163494"/>
                    </a:ext>
                  </a:extLst>
                </a:gridCol>
                <a:gridCol w="2032000">
                  <a:extLst>
                    <a:ext uri="{9D8B030D-6E8A-4147-A177-3AD203B41FA5}">
                      <a16:colId xmlns:a16="http://schemas.microsoft.com/office/drawing/2014/main" val="3118901212"/>
                    </a:ext>
                  </a:extLst>
                </a:gridCol>
                <a:gridCol w="2032000">
                  <a:extLst>
                    <a:ext uri="{9D8B030D-6E8A-4147-A177-3AD203B41FA5}">
                      <a16:colId xmlns:a16="http://schemas.microsoft.com/office/drawing/2014/main" val="936009540"/>
                    </a:ext>
                  </a:extLst>
                </a:gridCol>
              </a:tblGrid>
              <a:tr h="393462">
                <a:tc>
                  <a:txBody>
                    <a:bodyPr/>
                    <a:lstStyle/>
                    <a:p>
                      <a:r>
                        <a:rPr lang="da-DK">
                          <a:solidFill>
                            <a:schemeClr val="tx1"/>
                          </a:solidFill>
                        </a:rPr>
                        <a:t>Løn</a:t>
                      </a:r>
                    </a:p>
                  </a:txBody>
                  <a:tcPr/>
                </a:tc>
                <a:tc>
                  <a:txBody>
                    <a:bodyPr/>
                    <a:lstStyle/>
                    <a:p>
                      <a:pPr algn="ctr"/>
                      <a:r>
                        <a:rPr lang="da-DK">
                          <a:solidFill>
                            <a:schemeClr val="tx1"/>
                          </a:solidFill>
                        </a:rPr>
                        <a:t>Kommuner</a:t>
                      </a:r>
                    </a:p>
                  </a:txBody>
                  <a:tcPr/>
                </a:tc>
                <a:tc>
                  <a:txBody>
                    <a:bodyPr/>
                    <a:lstStyle/>
                    <a:p>
                      <a:pPr algn="ctr"/>
                      <a:r>
                        <a:rPr lang="da-DK" dirty="0">
                          <a:solidFill>
                            <a:schemeClr val="tx1"/>
                          </a:solidFill>
                        </a:rPr>
                        <a:t>Regioner</a:t>
                      </a:r>
                    </a:p>
                  </a:txBody>
                  <a:tcPr/>
                </a:tc>
                <a:extLst>
                  <a:ext uri="{0D108BD9-81ED-4DB2-BD59-A6C34878D82A}">
                    <a16:rowId xmlns:a16="http://schemas.microsoft.com/office/drawing/2014/main" val="3918157721"/>
                  </a:ext>
                </a:extLst>
              </a:tr>
              <a:tr h="592369">
                <a:tc>
                  <a:txBody>
                    <a:bodyPr/>
                    <a:lstStyle/>
                    <a:p>
                      <a:r>
                        <a:rPr lang="da-DK"/>
                        <a:t>OK-24</a:t>
                      </a:r>
                    </a:p>
                    <a:p>
                      <a:r>
                        <a:rPr lang="da-DK"/>
                        <a:t>(</a:t>
                      </a:r>
                      <a:r>
                        <a:rPr lang="da-DK" err="1"/>
                        <a:t>org</a:t>
                      </a:r>
                      <a:r>
                        <a:rPr lang="da-DK"/>
                        <a:t>. midler)</a:t>
                      </a:r>
                    </a:p>
                  </a:txBody>
                  <a:tcPr/>
                </a:tc>
                <a:tc>
                  <a:txBody>
                    <a:bodyPr/>
                    <a:lstStyle/>
                    <a:p>
                      <a:pPr algn="ctr"/>
                      <a:r>
                        <a:rPr lang="da-DK"/>
                        <a:t>679</a:t>
                      </a:r>
                    </a:p>
                  </a:txBody>
                  <a:tcPr/>
                </a:tc>
                <a:tc>
                  <a:txBody>
                    <a:bodyPr/>
                    <a:lstStyle/>
                    <a:p>
                      <a:pPr algn="ctr"/>
                      <a:r>
                        <a:rPr lang="da-DK"/>
                        <a:t>880</a:t>
                      </a:r>
                    </a:p>
                  </a:txBody>
                  <a:tcPr/>
                </a:tc>
                <a:extLst>
                  <a:ext uri="{0D108BD9-81ED-4DB2-BD59-A6C34878D82A}">
                    <a16:rowId xmlns:a16="http://schemas.microsoft.com/office/drawing/2014/main" val="3778830565"/>
                  </a:ext>
                </a:extLst>
              </a:tr>
              <a:tr h="592369">
                <a:tc>
                  <a:txBody>
                    <a:bodyPr/>
                    <a:lstStyle/>
                    <a:p>
                      <a:r>
                        <a:rPr lang="da-DK"/>
                        <a:t>OK-24 (gen.</a:t>
                      </a:r>
                    </a:p>
                    <a:p>
                      <a:r>
                        <a:rPr lang="da-DK"/>
                        <a:t>lønstigninger)</a:t>
                      </a:r>
                    </a:p>
                  </a:txBody>
                  <a:tcPr/>
                </a:tc>
                <a:tc>
                  <a:txBody>
                    <a:bodyPr/>
                    <a:lstStyle/>
                    <a:p>
                      <a:pPr algn="ctr"/>
                      <a:r>
                        <a:rPr lang="da-DK"/>
                        <a:t>2.215</a:t>
                      </a:r>
                    </a:p>
                  </a:txBody>
                  <a:tcPr/>
                </a:tc>
                <a:tc>
                  <a:txBody>
                    <a:bodyPr/>
                    <a:lstStyle/>
                    <a:p>
                      <a:pPr algn="ctr"/>
                      <a:r>
                        <a:rPr lang="da-DK"/>
                        <a:t>2.140</a:t>
                      </a:r>
                    </a:p>
                  </a:txBody>
                  <a:tcPr/>
                </a:tc>
                <a:extLst>
                  <a:ext uri="{0D108BD9-81ED-4DB2-BD59-A6C34878D82A}">
                    <a16:rowId xmlns:a16="http://schemas.microsoft.com/office/drawing/2014/main" val="2403776826"/>
                  </a:ext>
                </a:extLst>
              </a:tr>
              <a:tr h="393462">
                <a:tc>
                  <a:txBody>
                    <a:bodyPr/>
                    <a:lstStyle/>
                    <a:p>
                      <a:r>
                        <a:rPr lang="da-DK"/>
                        <a:t>Trepart</a:t>
                      </a:r>
                    </a:p>
                  </a:txBody>
                  <a:tcPr/>
                </a:tc>
                <a:tc>
                  <a:txBody>
                    <a:bodyPr/>
                    <a:lstStyle/>
                    <a:p>
                      <a:pPr algn="ctr"/>
                      <a:r>
                        <a:rPr lang="da-DK" dirty="0"/>
                        <a:t>1.455</a:t>
                      </a:r>
                    </a:p>
                  </a:txBody>
                  <a:tcPr/>
                </a:tc>
                <a:tc>
                  <a:txBody>
                    <a:bodyPr/>
                    <a:lstStyle/>
                    <a:p>
                      <a:pPr algn="ctr"/>
                      <a:r>
                        <a:rPr lang="da-DK" dirty="0"/>
                        <a:t>1.665</a:t>
                      </a:r>
                    </a:p>
                  </a:txBody>
                  <a:tcPr/>
                </a:tc>
                <a:extLst>
                  <a:ext uri="{0D108BD9-81ED-4DB2-BD59-A6C34878D82A}">
                    <a16:rowId xmlns:a16="http://schemas.microsoft.com/office/drawing/2014/main" val="3227001797"/>
                  </a:ext>
                </a:extLst>
              </a:tr>
              <a:tr h="393462">
                <a:tc>
                  <a:txBody>
                    <a:bodyPr/>
                    <a:lstStyle/>
                    <a:p>
                      <a:r>
                        <a:rPr lang="da-DK" b="1"/>
                        <a:t>I alt (løn)</a:t>
                      </a:r>
                    </a:p>
                  </a:txBody>
                  <a:tcPr/>
                </a:tc>
                <a:tc>
                  <a:txBody>
                    <a:bodyPr/>
                    <a:lstStyle/>
                    <a:p>
                      <a:pPr algn="ctr"/>
                      <a:r>
                        <a:rPr lang="da-DK" b="1" dirty="0"/>
                        <a:t>4.349</a:t>
                      </a:r>
                    </a:p>
                  </a:txBody>
                  <a:tcPr/>
                </a:tc>
                <a:tc>
                  <a:txBody>
                    <a:bodyPr/>
                    <a:lstStyle/>
                    <a:p>
                      <a:pPr algn="ctr"/>
                      <a:r>
                        <a:rPr lang="da-DK" b="1" dirty="0"/>
                        <a:t>4.685</a:t>
                      </a:r>
                    </a:p>
                  </a:txBody>
                  <a:tcPr/>
                </a:tc>
                <a:extLst>
                  <a:ext uri="{0D108BD9-81ED-4DB2-BD59-A6C34878D82A}">
                    <a16:rowId xmlns:a16="http://schemas.microsoft.com/office/drawing/2014/main" val="2250798099"/>
                  </a:ext>
                </a:extLst>
              </a:tr>
              <a:tr h="393462">
                <a:tc>
                  <a:txBody>
                    <a:bodyPr/>
                    <a:lstStyle/>
                    <a:p>
                      <a:r>
                        <a:rPr lang="da-DK"/>
                        <a:t>Inkl. pension</a:t>
                      </a:r>
                    </a:p>
                  </a:txBody>
                  <a:tcPr/>
                </a:tc>
                <a:tc>
                  <a:txBody>
                    <a:bodyPr/>
                    <a:lstStyle/>
                    <a:p>
                      <a:pPr algn="ctr"/>
                      <a:r>
                        <a:rPr lang="da-DK" dirty="0"/>
                        <a:t>4.999</a:t>
                      </a:r>
                    </a:p>
                  </a:txBody>
                  <a:tcPr/>
                </a:tc>
                <a:tc>
                  <a:txBody>
                    <a:bodyPr/>
                    <a:lstStyle/>
                    <a:p>
                      <a:pPr algn="ctr"/>
                      <a:r>
                        <a:rPr lang="da-DK" dirty="0"/>
                        <a:t>5.388</a:t>
                      </a:r>
                    </a:p>
                  </a:txBody>
                  <a:tcPr/>
                </a:tc>
                <a:extLst>
                  <a:ext uri="{0D108BD9-81ED-4DB2-BD59-A6C34878D82A}">
                    <a16:rowId xmlns:a16="http://schemas.microsoft.com/office/drawing/2014/main" val="1333091210"/>
                  </a:ext>
                </a:extLst>
              </a:tr>
              <a:tr h="592369">
                <a:tc>
                  <a:txBody>
                    <a:bodyPr/>
                    <a:lstStyle/>
                    <a:p>
                      <a:r>
                        <a:rPr lang="da-DK"/>
                        <a:t>Trepart (arbejdstid)</a:t>
                      </a:r>
                    </a:p>
                  </a:txBody>
                  <a:tcPr/>
                </a:tc>
                <a:tc>
                  <a:txBody>
                    <a:bodyPr/>
                    <a:lstStyle/>
                    <a:p>
                      <a:pPr algn="ctr"/>
                      <a:r>
                        <a:rPr lang="da-DK" dirty="0"/>
                        <a:t>700</a:t>
                      </a:r>
                    </a:p>
                  </a:txBody>
                  <a:tcPr/>
                </a:tc>
                <a:tc>
                  <a:txBody>
                    <a:bodyPr/>
                    <a:lstStyle/>
                    <a:p>
                      <a:pPr algn="ctr"/>
                      <a:r>
                        <a:rPr lang="da-DK" dirty="0"/>
                        <a:t>700</a:t>
                      </a:r>
                    </a:p>
                  </a:txBody>
                  <a:tcPr/>
                </a:tc>
                <a:extLst>
                  <a:ext uri="{0D108BD9-81ED-4DB2-BD59-A6C34878D82A}">
                    <a16:rowId xmlns:a16="http://schemas.microsoft.com/office/drawing/2014/main" val="722278093"/>
                  </a:ext>
                </a:extLst>
              </a:tr>
              <a:tr h="393462">
                <a:tc>
                  <a:txBody>
                    <a:bodyPr/>
                    <a:lstStyle/>
                    <a:p>
                      <a:r>
                        <a:rPr lang="da-DK" b="1"/>
                        <a:t>I alt</a:t>
                      </a:r>
                    </a:p>
                  </a:txBody>
                  <a:tcPr/>
                </a:tc>
                <a:tc>
                  <a:txBody>
                    <a:bodyPr/>
                    <a:lstStyle/>
                    <a:p>
                      <a:pPr algn="ctr"/>
                      <a:r>
                        <a:rPr lang="da-DK" b="1" dirty="0"/>
                        <a:t>5.699</a:t>
                      </a:r>
                    </a:p>
                  </a:txBody>
                  <a:tcPr/>
                </a:tc>
                <a:tc>
                  <a:txBody>
                    <a:bodyPr/>
                    <a:lstStyle/>
                    <a:p>
                      <a:pPr algn="ctr"/>
                      <a:r>
                        <a:rPr lang="da-DK" b="1" dirty="0"/>
                        <a:t>6.088</a:t>
                      </a:r>
                    </a:p>
                  </a:txBody>
                  <a:tcPr/>
                </a:tc>
                <a:extLst>
                  <a:ext uri="{0D108BD9-81ED-4DB2-BD59-A6C34878D82A}">
                    <a16:rowId xmlns:a16="http://schemas.microsoft.com/office/drawing/2014/main" val="3107223943"/>
                  </a:ext>
                </a:extLst>
              </a:tr>
            </a:tbl>
          </a:graphicData>
        </a:graphic>
      </p:graphicFrame>
    </p:spTree>
    <p:extLst>
      <p:ext uri="{BB962C8B-B14F-4D97-AF65-F5344CB8AC3E}">
        <p14:creationId xmlns:p14="http://schemas.microsoft.com/office/powerpoint/2010/main" val="1805840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911D5-E638-EE7A-4C73-81B3EF47C62B}"/>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82B5FE2C-DF02-B9F3-72A3-45BC19B3892A}"/>
              </a:ext>
            </a:extLst>
          </p:cNvPr>
          <p:cNvSpPr>
            <a:spLocks noGrp="1"/>
          </p:cNvSpPr>
          <p:nvPr>
            <p:ph type="title"/>
          </p:nvPr>
        </p:nvSpPr>
        <p:spPr>
          <a:xfrm>
            <a:off x="1440000" y="270000"/>
            <a:ext cx="7200000" cy="1080000"/>
          </a:xfrm>
        </p:spPr>
        <p:txBody>
          <a:bodyPr wrap="square" anchor="t">
            <a:normAutofit/>
          </a:bodyPr>
          <a:lstStyle/>
          <a:p>
            <a:pPr algn="ctr">
              <a:lnSpc>
                <a:spcPct val="73943"/>
              </a:lnSpc>
            </a:pPr>
            <a:r>
              <a:rPr lang="da-DK" dirty="0"/>
              <a:t>Arbejdstidsaftalen - Kommuner</a:t>
            </a:r>
            <a:endParaRPr lang="en-US" dirty="0"/>
          </a:p>
        </p:txBody>
      </p:sp>
      <p:sp>
        <p:nvSpPr>
          <p:cNvPr id="2" name="Pladsholder til indhold 1">
            <a:extLst>
              <a:ext uri="{FF2B5EF4-FFF2-40B4-BE49-F238E27FC236}">
                <a16:creationId xmlns:a16="http://schemas.microsoft.com/office/drawing/2014/main" id="{F3ADCBED-6D91-31D2-32FA-344444CD90F4}"/>
              </a:ext>
            </a:extLst>
          </p:cNvPr>
          <p:cNvSpPr>
            <a:spLocks noGrp="1"/>
          </p:cNvSpPr>
          <p:nvPr>
            <p:ph sz="half" idx="1"/>
          </p:nvPr>
        </p:nvSpPr>
        <p:spPr>
          <a:xfrm>
            <a:off x="1724018" y="810000"/>
            <a:ext cx="6516376" cy="4176464"/>
          </a:xfrm>
        </p:spPr>
        <p:txBody>
          <a:bodyPr wrap="square" anchor="t">
            <a:normAutofit lnSpcReduction="10000"/>
          </a:bodyPr>
          <a:lstStyle/>
          <a:p>
            <a:pPr marL="0" indent="0">
              <a:lnSpc>
                <a:spcPct val="90000"/>
              </a:lnSpc>
              <a:buNone/>
            </a:pPr>
            <a:endParaRPr lang="da-DK" sz="2200" b="1" dirty="0"/>
          </a:p>
          <a:p>
            <a:pPr marL="0" indent="0">
              <a:lnSpc>
                <a:spcPct val="90000"/>
              </a:lnSpc>
              <a:buNone/>
            </a:pPr>
            <a:r>
              <a:rPr lang="da-DK" sz="2000" b="1" dirty="0"/>
              <a:t>Trepartsmidler: </a:t>
            </a:r>
            <a:r>
              <a:rPr lang="da-DK" sz="2000" dirty="0"/>
              <a:t>gældende fra 1. januar 2025</a:t>
            </a:r>
          </a:p>
          <a:p>
            <a:pPr>
              <a:lnSpc>
                <a:spcPct val="90000"/>
              </a:lnSpc>
            </a:pPr>
            <a:endParaRPr lang="da-DK" sz="2000" b="1" dirty="0"/>
          </a:p>
          <a:p>
            <a:pPr>
              <a:lnSpc>
                <a:spcPct val="90000"/>
              </a:lnSpc>
            </a:pPr>
            <a:r>
              <a:rPr lang="da-DK" sz="2000" b="1" dirty="0"/>
              <a:t>Særydelser (socialpædagoger):</a:t>
            </a:r>
          </a:p>
          <a:p>
            <a:pPr lvl="1">
              <a:lnSpc>
                <a:spcPct val="90000"/>
              </a:lnSpc>
            </a:pPr>
            <a:r>
              <a:rPr lang="da-DK" sz="2000" dirty="0"/>
              <a:t>Aften kl. 17-23 forhøjes med 8 %  til 33 %</a:t>
            </a:r>
          </a:p>
          <a:p>
            <a:pPr lvl="1">
              <a:lnSpc>
                <a:spcPct val="90000"/>
              </a:lnSpc>
            </a:pPr>
            <a:r>
              <a:rPr lang="da-DK" sz="2000" dirty="0"/>
              <a:t>Nat kl. 23-06 forhøjes med 7 % til 32,5 %</a:t>
            </a:r>
          </a:p>
          <a:p>
            <a:pPr lvl="1">
              <a:lnSpc>
                <a:spcPct val="90000"/>
              </a:lnSpc>
            </a:pPr>
            <a:r>
              <a:rPr lang="da-DK" sz="2000" dirty="0"/>
              <a:t>Lørdag kl. 6-24 forhøjes med 2 % til 22 %</a:t>
            </a:r>
          </a:p>
          <a:p>
            <a:pPr lvl="1">
              <a:lnSpc>
                <a:spcPct val="90000"/>
              </a:lnSpc>
            </a:pPr>
            <a:endParaRPr lang="da-DK" sz="2000" dirty="0"/>
          </a:p>
          <a:p>
            <a:pPr>
              <a:lnSpc>
                <a:spcPct val="90000"/>
              </a:lnSpc>
            </a:pPr>
            <a:r>
              <a:rPr lang="da-DK" sz="2000" b="1" dirty="0"/>
              <a:t>Pension af særydelser:</a:t>
            </a:r>
          </a:p>
          <a:p>
            <a:pPr lvl="1">
              <a:lnSpc>
                <a:spcPct val="90000"/>
              </a:lnSpc>
            </a:pPr>
            <a:r>
              <a:rPr lang="da-DK" sz="2000" dirty="0"/>
              <a:t>Forhøjes fra 1 % til 9,34 % for alle særydelser</a:t>
            </a:r>
          </a:p>
          <a:p>
            <a:pPr>
              <a:lnSpc>
                <a:spcPct val="90000"/>
              </a:lnSpc>
            </a:pPr>
            <a:endParaRPr lang="da-DK" sz="2200" dirty="0"/>
          </a:p>
          <a:p>
            <a:pPr>
              <a:lnSpc>
                <a:spcPct val="90000"/>
              </a:lnSpc>
            </a:pPr>
            <a:r>
              <a:rPr lang="da-DK" sz="2200" b="1" dirty="0"/>
              <a:t>Fremrykning af lørdagstillægget: </a:t>
            </a:r>
          </a:p>
          <a:p>
            <a:pPr marL="0" indent="0">
              <a:lnSpc>
                <a:spcPct val="90000"/>
              </a:lnSpc>
              <a:buNone/>
            </a:pPr>
            <a:r>
              <a:rPr lang="da-DK" sz="2000" b="1" dirty="0"/>
              <a:t>	</a:t>
            </a:r>
            <a:r>
              <a:rPr lang="da-DK" sz="2000" dirty="0"/>
              <a:t>- fra kl. 8.00 til kl. 6.00</a:t>
            </a:r>
          </a:p>
          <a:p>
            <a:pPr marL="457200" lvl="1" indent="0">
              <a:lnSpc>
                <a:spcPct val="90000"/>
              </a:lnSpc>
              <a:buNone/>
            </a:pPr>
            <a:endParaRPr lang="da-DK" sz="2000" dirty="0">
              <a:highlight>
                <a:srgbClr val="FFFF00"/>
              </a:highlight>
            </a:endParaRPr>
          </a:p>
          <a:p>
            <a:pPr>
              <a:lnSpc>
                <a:spcPct val="90000"/>
              </a:lnSpc>
            </a:pPr>
            <a:endParaRPr lang="da-DK" sz="2000" b="1" dirty="0"/>
          </a:p>
          <a:p>
            <a:pPr lvl="1">
              <a:lnSpc>
                <a:spcPct val="90000"/>
              </a:lnSpc>
            </a:pPr>
            <a:endParaRPr lang="da-DK" sz="1800" u="sng" dirty="0"/>
          </a:p>
        </p:txBody>
      </p:sp>
    </p:spTree>
    <p:extLst>
      <p:ext uri="{BB962C8B-B14F-4D97-AF65-F5344CB8AC3E}">
        <p14:creationId xmlns:p14="http://schemas.microsoft.com/office/powerpoint/2010/main" val="241243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_Powerpoint">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Times"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blå" ma:contentTypeID="0x0101002D397CCDF428B44DAE5F0D97035078260013393E08F8C40E42856595F25CDA85E9" ma:contentTypeVersion="3" ma:contentTypeDescription="" ma:contentTypeScope="" ma:versionID="5de4bc69f7ea61325f4695688223a216">
  <xsd:schema xmlns:xsd="http://www.w3.org/2001/XMLSchema" xmlns:p="http://schemas.microsoft.com/office/2006/metadata/properties" xmlns:ns2="440ad1ce-58f0-47ca-80d6-6f53855d414c" targetNamespace="http://schemas.microsoft.com/office/2006/metadata/properties" ma:root="true" ma:fieldsID="448c4cc76bbd7e268f32d3863da7281d" ns2:_="">
    <xsd:import namespace="440ad1ce-58f0-47ca-80d6-6f53855d414c"/>
    <xsd:element name="properties">
      <xsd:complexType>
        <xsd:sequence>
          <xsd:element name="documentManagement">
            <xsd:complexType>
              <xsd:all>
                <xsd:element ref="ns2:Beskrivelse" minOccurs="0"/>
              </xsd:all>
            </xsd:complexType>
          </xsd:element>
        </xsd:sequence>
      </xsd:complexType>
    </xsd:element>
  </xsd:schema>
  <xsd:schema xmlns:xsd="http://www.w3.org/2001/XMLSchema" xmlns:dms="http://schemas.microsoft.com/office/2006/documentManagement/types" targetNamespace="440ad1ce-58f0-47ca-80d6-6f53855d414c" elementFormDefault="qualified">
    <xsd:import namespace="http://schemas.microsoft.com/office/2006/documentManagement/types"/>
    <xsd:element name="Beskrivelse" ma:index="8" nillable="true" ma:displayName="Beskrivelse" ma:internalName="Beskrive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Beskrivelse xmlns="440ad1ce-58f0-47ca-80d6-6f53855d414c" xsi:nil="true"/>
  </documentManagement>
</p:properties>
</file>

<file path=customXml/itemProps1.xml><?xml version="1.0" encoding="utf-8"?>
<ds:datastoreItem xmlns:ds="http://schemas.openxmlformats.org/officeDocument/2006/customXml" ds:itemID="{F4BFD9E7-1FEA-4A3C-8840-EAE4AD95C0DB}">
  <ds:schemaRefs>
    <ds:schemaRef ds:uri="http://schemas.microsoft.com/sharepoint/v3/contenttype/forms"/>
  </ds:schemaRefs>
</ds:datastoreItem>
</file>

<file path=customXml/itemProps2.xml><?xml version="1.0" encoding="utf-8"?>
<ds:datastoreItem xmlns:ds="http://schemas.openxmlformats.org/officeDocument/2006/customXml" ds:itemID="{EE45FC4A-CA00-45DA-80F8-C5F02E971152}">
  <ds:schemaRefs>
    <ds:schemaRef ds:uri="440ad1ce-58f0-47ca-80d6-6f53855d414c"/>
    <ds:schemaRef ds:uri="http://purl.org/dc/elements/1.1/"/>
    <ds:schemaRef ds:uri="http://purl.org/dc/terms/"/>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ternal/2005/internalDocumentation"/>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17EAB5E-B02A-46AA-B036-F85407FBFBA9}">
  <ds:schemaRefs>
    <ds:schemaRef ds:uri="440ad1ce-58f0-47ca-80d6-6f53855d41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SL_Powerpoint</Template>
  <TotalTime>361</TotalTime>
  <Words>2350</Words>
  <Application>Microsoft Office PowerPoint</Application>
  <PresentationFormat>Skærmshow (16:9)</PresentationFormat>
  <Paragraphs>505</Paragraphs>
  <Slides>18</Slides>
  <Notes>17</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18</vt:i4>
      </vt:variant>
    </vt:vector>
  </HeadingPairs>
  <TitlesOfParts>
    <vt:vector size="25" baseType="lpstr">
      <vt:lpstr>Aptos</vt:lpstr>
      <vt:lpstr>Arial</vt:lpstr>
      <vt:lpstr>Calibri</vt:lpstr>
      <vt:lpstr>Symbol</vt:lpstr>
      <vt:lpstr>Times</vt:lpstr>
      <vt:lpstr>Verdana</vt:lpstr>
      <vt:lpstr>SL_Powerpoint</vt:lpstr>
      <vt:lpstr> Overenskomstforhandlingerne på det offentlige område </vt:lpstr>
      <vt:lpstr>Trepartsaftalen</vt:lpstr>
      <vt:lpstr>Trepartsaftalen</vt:lpstr>
      <vt:lpstr>Treparts-midler</vt:lpstr>
      <vt:lpstr>OK-24: De generelle forlig</vt:lpstr>
      <vt:lpstr>Værdien af Trepart og OK-24</vt:lpstr>
      <vt:lpstr>Trepartsmidler</vt:lpstr>
      <vt:lpstr>Socialpædagog (basis) – 10 år</vt:lpstr>
      <vt:lpstr>Arbejdstidsaftalen - Kommuner</vt:lpstr>
      <vt:lpstr>Arbejdstidsaftalen - Regioner</vt:lpstr>
      <vt:lpstr>Hvordan optjenes tjenestetillæg?</vt:lpstr>
      <vt:lpstr>Hvornår kommer pengene?</vt:lpstr>
      <vt:lpstr>Længere normaltjeneste</vt:lpstr>
      <vt:lpstr> Højere individual arbejdstid</vt:lpstr>
      <vt:lpstr>Fuld tid</vt:lpstr>
      <vt:lpstr>Opsparingskonto</vt:lpstr>
      <vt:lpstr>Rådighedstjeneste status?</vt:lpstr>
      <vt:lpstr>Rådighedstjeneste status?</vt:lpstr>
    </vt:vector>
  </TitlesOfParts>
  <Company>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Frem mod OK 2018</dc:title>
  <dc:creator>Niels Lønbæk Pedersen</dc:creator>
  <cp:lastModifiedBy>Jens Finn Christensen</cp:lastModifiedBy>
  <cp:revision>2</cp:revision>
  <cp:lastPrinted>2024-04-04T13:28:40Z</cp:lastPrinted>
  <dcterms:created xsi:type="dcterms:W3CDTF">2017-04-10T08:40:30Z</dcterms:created>
  <dcterms:modified xsi:type="dcterms:W3CDTF">2024-08-30T10:14:45Z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0x0101002D397CCDF428B44DAE5F0D97035078260013393E08F8C40E42856595F25CDA85E9</vt:lpwstr>
  </property>
</Properties>
</file>