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69" r:id="rId5"/>
    <p:sldId id="260" r:id="rId6"/>
    <p:sldId id="264" r:id="rId7"/>
    <p:sldId id="258" r:id="rId8"/>
    <p:sldId id="261" r:id="rId9"/>
    <p:sldId id="262" r:id="rId10"/>
    <p:sldId id="263" r:id="rId11"/>
    <p:sldId id="265" r:id="rId12"/>
    <p:sldId id="267" r:id="rId13"/>
    <p:sldId id="268" r:id="rId14"/>
    <p:sldId id="271" r:id="rId1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200002-23F7-410F-9712-EA67799512BB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C50D07FB-1F6F-430C-B81D-B530CABE22C2}">
      <dgm:prSet phldrT="[Tekst]"/>
      <dgm:spPr/>
      <dgm:t>
        <a:bodyPr/>
        <a:lstStyle/>
        <a:p>
          <a:r>
            <a:rPr lang="da-DK" dirty="0"/>
            <a:t>Ulykke - intern registrering hos arbejdsgiver</a:t>
          </a:r>
        </a:p>
      </dgm:t>
    </dgm:pt>
    <dgm:pt modelId="{4B5B8A4A-DFF5-482F-83C2-58FA6B4EBED5}" type="parTrans" cxnId="{DAEA09C8-8C2D-4DDA-A318-C05DBE23D6B1}">
      <dgm:prSet/>
      <dgm:spPr/>
      <dgm:t>
        <a:bodyPr/>
        <a:lstStyle/>
        <a:p>
          <a:endParaRPr lang="da-DK"/>
        </a:p>
      </dgm:t>
    </dgm:pt>
    <dgm:pt modelId="{F5894DD1-3CAB-4E58-8CCD-001E28AEE5B3}" type="sibTrans" cxnId="{DAEA09C8-8C2D-4DDA-A318-C05DBE23D6B1}">
      <dgm:prSet/>
      <dgm:spPr/>
      <dgm:t>
        <a:bodyPr/>
        <a:lstStyle/>
        <a:p>
          <a:endParaRPr lang="da-DK"/>
        </a:p>
      </dgm:t>
    </dgm:pt>
    <dgm:pt modelId="{92C4677C-DD99-46B4-8668-66FB8775F77A}">
      <dgm:prSet phldrT="[Tekst]"/>
      <dgm:spPr/>
      <dgm:t>
        <a:bodyPr/>
        <a:lstStyle/>
        <a:p>
          <a:r>
            <a:rPr lang="da-DK" dirty="0" err="1"/>
            <a:t>Arbejdskadeteamet</a:t>
          </a:r>
          <a:r>
            <a:rPr lang="da-DK" dirty="0"/>
            <a:t> kan rådgive medlem om, at arbejdsgiver skal anmelde til  </a:t>
          </a:r>
          <a:r>
            <a:rPr lang="da-DK" dirty="0" err="1"/>
            <a:t>forsikringselskab</a:t>
          </a:r>
          <a:endParaRPr lang="da-DK" dirty="0"/>
        </a:p>
      </dgm:t>
    </dgm:pt>
    <dgm:pt modelId="{2858D2E9-3901-4E58-8AAA-962A147D96CC}" type="parTrans" cxnId="{A402BF2E-7932-4D6C-98FE-14DCF91E88BB}">
      <dgm:prSet/>
      <dgm:spPr/>
      <dgm:t>
        <a:bodyPr/>
        <a:lstStyle/>
        <a:p>
          <a:endParaRPr lang="da-DK"/>
        </a:p>
      </dgm:t>
    </dgm:pt>
    <dgm:pt modelId="{F3B72823-7DB2-407C-B42F-27F09E86DFAD}" type="sibTrans" cxnId="{A402BF2E-7932-4D6C-98FE-14DCF91E88BB}">
      <dgm:prSet/>
      <dgm:spPr/>
      <dgm:t>
        <a:bodyPr/>
        <a:lstStyle/>
        <a:p>
          <a:endParaRPr lang="da-DK"/>
        </a:p>
      </dgm:t>
    </dgm:pt>
    <dgm:pt modelId="{A5F98C38-CCF0-43A5-A186-E9B2A4E216AF}">
      <dgm:prSet phldrT="[Tekst]"/>
      <dgm:spPr/>
      <dgm:t>
        <a:bodyPr/>
        <a:lstStyle/>
        <a:p>
          <a:r>
            <a:rPr lang="da-DK" dirty="0"/>
            <a:t>Arbejdsgiver anmelder og sag behandles hos til forsikringsselskab</a:t>
          </a:r>
        </a:p>
      </dgm:t>
    </dgm:pt>
    <dgm:pt modelId="{F11FA05E-84BB-48DF-998C-D48286034E08}" type="parTrans" cxnId="{2586ACAE-869F-4214-9453-DAECFE567DD2}">
      <dgm:prSet/>
      <dgm:spPr/>
      <dgm:t>
        <a:bodyPr/>
        <a:lstStyle/>
        <a:p>
          <a:endParaRPr lang="da-DK"/>
        </a:p>
      </dgm:t>
    </dgm:pt>
    <dgm:pt modelId="{000C630A-D1EA-47A1-9B0B-E00F05F886CE}" type="sibTrans" cxnId="{2586ACAE-869F-4214-9453-DAECFE567DD2}">
      <dgm:prSet/>
      <dgm:spPr/>
      <dgm:t>
        <a:bodyPr/>
        <a:lstStyle/>
        <a:p>
          <a:endParaRPr lang="da-DK"/>
        </a:p>
      </dgm:t>
    </dgm:pt>
    <dgm:pt modelId="{BB8E0BF5-ABB9-463B-AA87-907B853FA698}">
      <dgm:prSet phldrT="[Tekst]"/>
      <dgm:spPr/>
      <dgm:t>
        <a:bodyPr/>
        <a:lstStyle/>
        <a:p>
          <a:r>
            <a:rPr lang="da-DK" dirty="0" err="1"/>
            <a:t>Arbejdskadeteamet</a:t>
          </a:r>
          <a:r>
            <a:rPr lang="da-DK" dirty="0"/>
            <a:t> kan rådgive medlem om videre forløb. </a:t>
          </a:r>
        </a:p>
      </dgm:t>
    </dgm:pt>
    <dgm:pt modelId="{C684E4E0-D7E5-41EE-AD1B-BFC1177BBCE0}" type="parTrans" cxnId="{8DB25062-386A-4DC3-8385-D1A5A506174F}">
      <dgm:prSet/>
      <dgm:spPr/>
      <dgm:t>
        <a:bodyPr/>
        <a:lstStyle/>
        <a:p>
          <a:endParaRPr lang="da-DK"/>
        </a:p>
      </dgm:t>
    </dgm:pt>
    <dgm:pt modelId="{5D33E640-B48B-4B9F-87F5-F457D54A483D}" type="sibTrans" cxnId="{8DB25062-386A-4DC3-8385-D1A5A506174F}">
      <dgm:prSet/>
      <dgm:spPr/>
      <dgm:t>
        <a:bodyPr/>
        <a:lstStyle/>
        <a:p>
          <a:endParaRPr lang="da-DK"/>
        </a:p>
      </dgm:t>
    </dgm:pt>
    <dgm:pt modelId="{C89B0EC9-4136-42A6-A636-261834DC7667}">
      <dgm:prSet phldrT="[Tekst]"/>
      <dgm:spPr/>
      <dgm:t>
        <a:bodyPr/>
        <a:lstStyle/>
        <a:p>
          <a:r>
            <a:rPr lang="da-DK" dirty="0"/>
            <a:t>Behandling hos AES </a:t>
          </a:r>
        </a:p>
      </dgm:t>
    </dgm:pt>
    <dgm:pt modelId="{7B70AB6F-85E6-423C-96FA-5EFC6F206AAD}" type="parTrans" cxnId="{3066176A-A926-4B70-88A2-583CD62B4887}">
      <dgm:prSet/>
      <dgm:spPr/>
      <dgm:t>
        <a:bodyPr/>
        <a:lstStyle/>
        <a:p>
          <a:endParaRPr lang="da-DK"/>
        </a:p>
      </dgm:t>
    </dgm:pt>
    <dgm:pt modelId="{8E48EC9B-7B41-4E85-8E67-9320C083AB51}" type="sibTrans" cxnId="{3066176A-A926-4B70-88A2-583CD62B4887}">
      <dgm:prSet/>
      <dgm:spPr/>
      <dgm:t>
        <a:bodyPr/>
        <a:lstStyle/>
        <a:p>
          <a:endParaRPr lang="da-DK"/>
        </a:p>
      </dgm:t>
    </dgm:pt>
    <dgm:pt modelId="{5049FCED-5847-474C-A991-C430473D9E01}">
      <dgm:prSet phldrT="[Tekst]"/>
      <dgm:spPr/>
      <dgm:t>
        <a:bodyPr/>
        <a:lstStyle/>
        <a:p>
          <a:r>
            <a:rPr lang="da-DK" dirty="0"/>
            <a:t>Vi opretter en sag i Arbejdsskadeteamet og får fuldmagt fra medlemmet til at følge sagen hos AES. </a:t>
          </a:r>
        </a:p>
      </dgm:t>
    </dgm:pt>
    <dgm:pt modelId="{16B29ECC-1585-4796-855B-E1C8545FF498}" type="parTrans" cxnId="{82B1EAB4-BAC0-4374-87F4-35F2B3B20BB7}">
      <dgm:prSet/>
      <dgm:spPr/>
      <dgm:t>
        <a:bodyPr/>
        <a:lstStyle/>
        <a:p>
          <a:endParaRPr lang="da-DK"/>
        </a:p>
      </dgm:t>
    </dgm:pt>
    <dgm:pt modelId="{0A7B79EE-A4E6-47CD-A559-17B443A797C3}" type="sibTrans" cxnId="{82B1EAB4-BAC0-4374-87F4-35F2B3B20BB7}">
      <dgm:prSet/>
      <dgm:spPr/>
      <dgm:t>
        <a:bodyPr/>
        <a:lstStyle/>
        <a:p>
          <a:endParaRPr lang="da-DK"/>
        </a:p>
      </dgm:t>
    </dgm:pt>
    <dgm:pt modelId="{0766614E-BEA2-4B34-B859-9CB5BE0DDD55}" type="pres">
      <dgm:prSet presAssocID="{0A200002-23F7-410F-9712-EA67799512BB}" presName="linearFlow" presStyleCnt="0">
        <dgm:presLayoutVars>
          <dgm:dir/>
          <dgm:animLvl val="lvl"/>
          <dgm:resizeHandles val="exact"/>
        </dgm:presLayoutVars>
      </dgm:prSet>
      <dgm:spPr/>
    </dgm:pt>
    <dgm:pt modelId="{B09A25F4-E264-4CB0-94E9-E45666174A2F}" type="pres">
      <dgm:prSet presAssocID="{C50D07FB-1F6F-430C-B81D-B530CABE22C2}" presName="composite" presStyleCnt="0"/>
      <dgm:spPr/>
    </dgm:pt>
    <dgm:pt modelId="{13D61818-0B7B-48F5-B666-E4C0008DB1D3}" type="pres">
      <dgm:prSet presAssocID="{C50D07FB-1F6F-430C-B81D-B530CABE22C2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BB5C25F-5D91-4A3F-BBE3-4F9559AC3581}" type="pres">
      <dgm:prSet presAssocID="{C50D07FB-1F6F-430C-B81D-B530CABE22C2}" presName="parSh" presStyleLbl="node1" presStyleIdx="0" presStyleCnt="3"/>
      <dgm:spPr/>
    </dgm:pt>
    <dgm:pt modelId="{5D1482FA-D7F3-4FE2-9759-203D061EDB1C}" type="pres">
      <dgm:prSet presAssocID="{C50D07FB-1F6F-430C-B81D-B530CABE22C2}" presName="desTx" presStyleLbl="fgAcc1" presStyleIdx="0" presStyleCnt="3">
        <dgm:presLayoutVars>
          <dgm:bulletEnabled val="1"/>
        </dgm:presLayoutVars>
      </dgm:prSet>
      <dgm:spPr/>
    </dgm:pt>
    <dgm:pt modelId="{54CCF3DD-B149-48F6-9395-8B6D603B276C}" type="pres">
      <dgm:prSet presAssocID="{F5894DD1-3CAB-4E58-8CCD-001E28AEE5B3}" presName="sibTrans" presStyleLbl="sibTrans2D1" presStyleIdx="0" presStyleCnt="2"/>
      <dgm:spPr/>
    </dgm:pt>
    <dgm:pt modelId="{11FF68B4-2DA7-4DAB-9B01-E8F9BC0FBF04}" type="pres">
      <dgm:prSet presAssocID="{F5894DD1-3CAB-4E58-8CCD-001E28AEE5B3}" presName="connTx" presStyleLbl="sibTrans2D1" presStyleIdx="0" presStyleCnt="2"/>
      <dgm:spPr/>
    </dgm:pt>
    <dgm:pt modelId="{8137629A-D8B1-44B5-ABFC-3DA7B7AD5F13}" type="pres">
      <dgm:prSet presAssocID="{A5F98C38-CCF0-43A5-A186-E9B2A4E216AF}" presName="composite" presStyleCnt="0"/>
      <dgm:spPr/>
    </dgm:pt>
    <dgm:pt modelId="{33ADD30D-097D-40FA-BEFE-94E4592A7B9B}" type="pres">
      <dgm:prSet presAssocID="{A5F98C38-CCF0-43A5-A186-E9B2A4E216AF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1B1A609E-5415-487C-9DA3-49FFC4DC3FCD}" type="pres">
      <dgm:prSet presAssocID="{A5F98C38-CCF0-43A5-A186-E9B2A4E216AF}" presName="parSh" presStyleLbl="node1" presStyleIdx="1" presStyleCnt="3"/>
      <dgm:spPr/>
    </dgm:pt>
    <dgm:pt modelId="{4D8E725D-1C19-46C5-89EF-FC484058A364}" type="pres">
      <dgm:prSet presAssocID="{A5F98C38-CCF0-43A5-A186-E9B2A4E216AF}" presName="desTx" presStyleLbl="fgAcc1" presStyleIdx="1" presStyleCnt="3">
        <dgm:presLayoutVars>
          <dgm:bulletEnabled val="1"/>
        </dgm:presLayoutVars>
      </dgm:prSet>
      <dgm:spPr/>
    </dgm:pt>
    <dgm:pt modelId="{36B5B0D0-FF9C-49A0-9D74-EBAB4E53C648}" type="pres">
      <dgm:prSet presAssocID="{000C630A-D1EA-47A1-9B0B-E00F05F886CE}" presName="sibTrans" presStyleLbl="sibTrans2D1" presStyleIdx="1" presStyleCnt="2"/>
      <dgm:spPr/>
    </dgm:pt>
    <dgm:pt modelId="{15CCCC69-F8AA-4176-93A1-E0153C72EB19}" type="pres">
      <dgm:prSet presAssocID="{000C630A-D1EA-47A1-9B0B-E00F05F886CE}" presName="connTx" presStyleLbl="sibTrans2D1" presStyleIdx="1" presStyleCnt="2"/>
      <dgm:spPr/>
    </dgm:pt>
    <dgm:pt modelId="{BBFB6832-1CB7-4EA6-B917-97E2FEA39C11}" type="pres">
      <dgm:prSet presAssocID="{C89B0EC9-4136-42A6-A636-261834DC7667}" presName="composite" presStyleCnt="0"/>
      <dgm:spPr/>
    </dgm:pt>
    <dgm:pt modelId="{1CF92971-0A0B-41FB-84DB-EEECC18B84E6}" type="pres">
      <dgm:prSet presAssocID="{C89B0EC9-4136-42A6-A636-261834DC7667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98719FB8-C40D-4C00-8EBE-415489987B83}" type="pres">
      <dgm:prSet presAssocID="{C89B0EC9-4136-42A6-A636-261834DC7667}" presName="parSh" presStyleLbl="node1" presStyleIdx="2" presStyleCnt="3"/>
      <dgm:spPr/>
    </dgm:pt>
    <dgm:pt modelId="{8AAF44C5-CDE5-429E-A1BC-68C77BC4AA89}" type="pres">
      <dgm:prSet presAssocID="{C89B0EC9-4136-42A6-A636-261834DC7667}" presName="desTx" presStyleLbl="fgAcc1" presStyleIdx="2" presStyleCnt="3">
        <dgm:presLayoutVars>
          <dgm:bulletEnabled val="1"/>
        </dgm:presLayoutVars>
      </dgm:prSet>
      <dgm:spPr/>
    </dgm:pt>
  </dgm:ptLst>
  <dgm:cxnLst>
    <dgm:cxn modelId="{543E5A0D-91E9-4DE2-9BD9-DD496B4D508F}" type="presOf" srcId="{5049FCED-5847-474C-A991-C430473D9E01}" destId="{8AAF44C5-CDE5-429E-A1BC-68C77BC4AA89}" srcOrd="0" destOrd="0" presId="urn:microsoft.com/office/officeart/2005/8/layout/process3"/>
    <dgm:cxn modelId="{3B4E5E20-6A4C-43C2-84AF-5FDEFA79321C}" type="presOf" srcId="{92C4677C-DD99-46B4-8668-66FB8775F77A}" destId="{5D1482FA-D7F3-4FE2-9759-203D061EDB1C}" srcOrd="0" destOrd="0" presId="urn:microsoft.com/office/officeart/2005/8/layout/process3"/>
    <dgm:cxn modelId="{CD61C22A-1B48-4C32-A836-45739C46664C}" type="presOf" srcId="{C89B0EC9-4136-42A6-A636-261834DC7667}" destId="{98719FB8-C40D-4C00-8EBE-415489987B83}" srcOrd="1" destOrd="0" presId="urn:microsoft.com/office/officeart/2005/8/layout/process3"/>
    <dgm:cxn modelId="{A402BF2E-7932-4D6C-98FE-14DCF91E88BB}" srcId="{C50D07FB-1F6F-430C-B81D-B530CABE22C2}" destId="{92C4677C-DD99-46B4-8668-66FB8775F77A}" srcOrd="0" destOrd="0" parTransId="{2858D2E9-3901-4E58-8AAA-962A147D96CC}" sibTransId="{F3B72823-7DB2-407C-B42F-27F09E86DFAD}"/>
    <dgm:cxn modelId="{58E3DF30-6550-4D17-AE2D-C8B39FA67A71}" type="presOf" srcId="{F5894DD1-3CAB-4E58-8CCD-001E28AEE5B3}" destId="{54CCF3DD-B149-48F6-9395-8B6D603B276C}" srcOrd="0" destOrd="0" presId="urn:microsoft.com/office/officeart/2005/8/layout/process3"/>
    <dgm:cxn modelId="{4E140B33-E11D-461C-A739-1C4DF3C3AE1F}" type="presOf" srcId="{C89B0EC9-4136-42A6-A636-261834DC7667}" destId="{1CF92971-0A0B-41FB-84DB-EEECC18B84E6}" srcOrd="0" destOrd="0" presId="urn:microsoft.com/office/officeart/2005/8/layout/process3"/>
    <dgm:cxn modelId="{8DB25062-386A-4DC3-8385-D1A5A506174F}" srcId="{A5F98C38-CCF0-43A5-A186-E9B2A4E216AF}" destId="{BB8E0BF5-ABB9-463B-AA87-907B853FA698}" srcOrd="0" destOrd="0" parTransId="{C684E4E0-D7E5-41EE-AD1B-BFC1177BBCE0}" sibTransId="{5D33E640-B48B-4B9F-87F5-F457D54A483D}"/>
    <dgm:cxn modelId="{CCBFB247-9BCE-471B-9568-5A0AAA0E1B25}" type="presOf" srcId="{A5F98C38-CCF0-43A5-A186-E9B2A4E216AF}" destId="{1B1A609E-5415-487C-9DA3-49FFC4DC3FCD}" srcOrd="1" destOrd="0" presId="urn:microsoft.com/office/officeart/2005/8/layout/process3"/>
    <dgm:cxn modelId="{3066176A-A926-4B70-88A2-583CD62B4887}" srcId="{0A200002-23F7-410F-9712-EA67799512BB}" destId="{C89B0EC9-4136-42A6-A636-261834DC7667}" srcOrd="2" destOrd="0" parTransId="{7B70AB6F-85E6-423C-96FA-5EFC6F206AAD}" sibTransId="{8E48EC9B-7B41-4E85-8E67-9320C083AB51}"/>
    <dgm:cxn modelId="{E4633084-CF59-4F96-A361-38470C30481D}" type="presOf" srcId="{A5F98C38-CCF0-43A5-A186-E9B2A4E216AF}" destId="{33ADD30D-097D-40FA-BEFE-94E4592A7B9B}" srcOrd="0" destOrd="0" presId="urn:microsoft.com/office/officeart/2005/8/layout/process3"/>
    <dgm:cxn modelId="{5EFB349F-2F0D-46DA-9F42-90A64D3261C9}" type="presOf" srcId="{000C630A-D1EA-47A1-9B0B-E00F05F886CE}" destId="{36B5B0D0-FF9C-49A0-9D74-EBAB4E53C648}" srcOrd="0" destOrd="0" presId="urn:microsoft.com/office/officeart/2005/8/layout/process3"/>
    <dgm:cxn modelId="{2586ACAE-869F-4214-9453-DAECFE567DD2}" srcId="{0A200002-23F7-410F-9712-EA67799512BB}" destId="{A5F98C38-CCF0-43A5-A186-E9B2A4E216AF}" srcOrd="1" destOrd="0" parTransId="{F11FA05E-84BB-48DF-998C-D48286034E08}" sibTransId="{000C630A-D1EA-47A1-9B0B-E00F05F886CE}"/>
    <dgm:cxn modelId="{760A28B0-31E5-446C-93FB-B6E5B5C481A2}" type="presOf" srcId="{0A200002-23F7-410F-9712-EA67799512BB}" destId="{0766614E-BEA2-4B34-B859-9CB5BE0DDD55}" srcOrd="0" destOrd="0" presId="urn:microsoft.com/office/officeart/2005/8/layout/process3"/>
    <dgm:cxn modelId="{82B1EAB4-BAC0-4374-87F4-35F2B3B20BB7}" srcId="{C89B0EC9-4136-42A6-A636-261834DC7667}" destId="{5049FCED-5847-474C-A991-C430473D9E01}" srcOrd="0" destOrd="0" parTransId="{16B29ECC-1585-4796-855B-E1C8545FF498}" sibTransId="{0A7B79EE-A4E6-47CD-A559-17B443A797C3}"/>
    <dgm:cxn modelId="{8C776BB5-8059-448A-9AF9-E42953FCAD68}" type="presOf" srcId="{C50D07FB-1F6F-430C-B81D-B530CABE22C2}" destId="{8BB5C25F-5D91-4A3F-BBE3-4F9559AC3581}" srcOrd="1" destOrd="0" presId="urn:microsoft.com/office/officeart/2005/8/layout/process3"/>
    <dgm:cxn modelId="{72FC26BF-3994-4F32-90E4-1B0FCDFE556C}" type="presOf" srcId="{BB8E0BF5-ABB9-463B-AA87-907B853FA698}" destId="{4D8E725D-1C19-46C5-89EF-FC484058A364}" srcOrd="0" destOrd="0" presId="urn:microsoft.com/office/officeart/2005/8/layout/process3"/>
    <dgm:cxn modelId="{DAEA09C8-8C2D-4DDA-A318-C05DBE23D6B1}" srcId="{0A200002-23F7-410F-9712-EA67799512BB}" destId="{C50D07FB-1F6F-430C-B81D-B530CABE22C2}" srcOrd="0" destOrd="0" parTransId="{4B5B8A4A-DFF5-482F-83C2-58FA6B4EBED5}" sibTransId="{F5894DD1-3CAB-4E58-8CCD-001E28AEE5B3}"/>
    <dgm:cxn modelId="{E3743AD6-2C98-4ECA-A914-97EB0206375F}" type="presOf" srcId="{C50D07FB-1F6F-430C-B81D-B530CABE22C2}" destId="{13D61818-0B7B-48F5-B666-E4C0008DB1D3}" srcOrd="0" destOrd="0" presId="urn:microsoft.com/office/officeart/2005/8/layout/process3"/>
    <dgm:cxn modelId="{FBF5C4D6-08E4-418E-9184-99774D026929}" type="presOf" srcId="{000C630A-D1EA-47A1-9B0B-E00F05F886CE}" destId="{15CCCC69-F8AA-4176-93A1-E0153C72EB19}" srcOrd="1" destOrd="0" presId="urn:microsoft.com/office/officeart/2005/8/layout/process3"/>
    <dgm:cxn modelId="{8F03BEF7-F674-4891-A5C9-7B4BBB85F5F5}" type="presOf" srcId="{F5894DD1-3CAB-4E58-8CCD-001E28AEE5B3}" destId="{11FF68B4-2DA7-4DAB-9B01-E8F9BC0FBF04}" srcOrd="1" destOrd="0" presId="urn:microsoft.com/office/officeart/2005/8/layout/process3"/>
    <dgm:cxn modelId="{4B50A2DD-0C6F-4BF9-A100-12FF478A119E}" type="presParOf" srcId="{0766614E-BEA2-4B34-B859-9CB5BE0DDD55}" destId="{B09A25F4-E264-4CB0-94E9-E45666174A2F}" srcOrd="0" destOrd="0" presId="urn:microsoft.com/office/officeart/2005/8/layout/process3"/>
    <dgm:cxn modelId="{750A9913-BF2C-417F-90EB-7B3E70D12C87}" type="presParOf" srcId="{B09A25F4-E264-4CB0-94E9-E45666174A2F}" destId="{13D61818-0B7B-48F5-B666-E4C0008DB1D3}" srcOrd="0" destOrd="0" presId="urn:microsoft.com/office/officeart/2005/8/layout/process3"/>
    <dgm:cxn modelId="{257F3F07-77BF-4A3B-941B-BBEF8D55BD35}" type="presParOf" srcId="{B09A25F4-E264-4CB0-94E9-E45666174A2F}" destId="{8BB5C25F-5D91-4A3F-BBE3-4F9559AC3581}" srcOrd="1" destOrd="0" presId="urn:microsoft.com/office/officeart/2005/8/layout/process3"/>
    <dgm:cxn modelId="{8F698886-2C02-49F1-81CD-458AA9C38F45}" type="presParOf" srcId="{B09A25F4-E264-4CB0-94E9-E45666174A2F}" destId="{5D1482FA-D7F3-4FE2-9759-203D061EDB1C}" srcOrd="2" destOrd="0" presId="urn:microsoft.com/office/officeart/2005/8/layout/process3"/>
    <dgm:cxn modelId="{169E1A49-FB08-4FEC-AFD0-43CF2E174D54}" type="presParOf" srcId="{0766614E-BEA2-4B34-B859-9CB5BE0DDD55}" destId="{54CCF3DD-B149-48F6-9395-8B6D603B276C}" srcOrd="1" destOrd="0" presId="urn:microsoft.com/office/officeart/2005/8/layout/process3"/>
    <dgm:cxn modelId="{10E94645-F573-435D-855D-63EAE65B884D}" type="presParOf" srcId="{54CCF3DD-B149-48F6-9395-8B6D603B276C}" destId="{11FF68B4-2DA7-4DAB-9B01-E8F9BC0FBF04}" srcOrd="0" destOrd="0" presId="urn:microsoft.com/office/officeart/2005/8/layout/process3"/>
    <dgm:cxn modelId="{43DEFB08-93CD-4750-B47B-E412344968CC}" type="presParOf" srcId="{0766614E-BEA2-4B34-B859-9CB5BE0DDD55}" destId="{8137629A-D8B1-44B5-ABFC-3DA7B7AD5F13}" srcOrd="2" destOrd="0" presId="urn:microsoft.com/office/officeart/2005/8/layout/process3"/>
    <dgm:cxn modelId="{11DF622A-FF63-41BB-82D7-C537A1E411B8}" type="presParOf" srcId="{8137629A-D8B1-44B5-ABFC-3DA7B7AD5F13}" destId="{33ADD30D-097D-40FA-BEFE-94E4592A7B9B}" srcOrd="0" destOrd="0" presId="urn:microsoft.com/office/officeart/2005/8/layout/process3"/>
    <dgm:cxn modelId="{62E28C42-BE1E-4755-AA09-B8E03D21548B}" type="presParOf" srcId="{8137629A-D8B1-44B5-ABFC-3DA7B7AD5F13}" destId="{1B1A609E-5415-487C-9DA3-49FFC4DC3FCD}" srcOrd="1" destOrd="0" presId="urn:microsoft.com/office/officeart/2005/8/layout/process3"/>
    <dgm:cxn modelId="{8C94848E-71AE-4E36-8F37-FC638724E6C5}" type="presParOf" srcId="{8137629A-D8B1-44B5-ABFC-3DA7B7AD5F13}" destId="{4D8E725D-1C19-46C5-89EF-FC484058A364}" srcOrd="2" destOrd="0" presId="urn:microsoft.com/office/officeart/2005/8/layout/process3"/>
    <dgm:cxn modelId="{D29B9C2A-8BB2-4EF6-8555-C5836B0B9889}" type="presParOf" srcId="{0766614E-BEA2-4B34-B859-9CB5BE0DDD55}" destId="{36B5B0D0-FF9C-49A0-9D74-EBAB4E53C648}" srcOrd="3" destOrd="0" presId="urn:microsoft.com/office/officeart/2005/8/layout/process3"/>
    <dgm:cxn modelId="{3B18B63A-27AA-4BE1-B35C-02E5AF517109}" type="presParOf" srcId="{36B5B0D0-FF9C-49A0-9D74-EBAB4E53C648}" destId="{15CCCC69-F8AA-4176-93A1-E0153C72EB19}" srcOrd="0" destOrd="0" presId="urn:microsoft.com/office/officeart/2005/8/layout/process3"/>
    <dgm:cxn modelId="{5139F931-1C8B-43D1-B76B-4A80BF0605B9}" type="presParOf" srcId="{0766614E-BEA2-4B34-B859-9CB5BE0DDD55}" destId="{BBFB6832-1CB7-4EA6-B917-97E2FEA39C11}" srcOrd="4" destOrd="0" presId="urn:microsoft.com/office/officeart/2005/8/layout/process3"/>
    <dgm:cxn modelId="{5F9A727D-1945-4FC6-BC0D-585215682AD9}" type="presParOf" srcId="{BBFB6832-1CB7-4EA6-B917-97E2FEA39C11}" destId="{1CF92971-0A0B-41FB-84DB-EEECC18B84E6}" srcOrd="0" destOrd="0" presId="urn:microsoft.com/office/officeart/2005/8/layout/process3"/>
    <dgm:cxn modelId="{5E5E0C94-6CF0-489C-BCCD-7E97A86625C0}" type="presParOf" srcId="{BBFB6832-1CB7-4EA6-B917-97E2FEA39C11}" destId="{98719FB8-C40D-4C00-8EBE-415489987B83}" srcOrd="1" destOrd="0" presId="urn:microsoft.com/office/officeart/2005/8/layout/process3"/>
    <dgm:cxn modelId="{73BD17D8-6C5D-40D8-8F93-801D0797A0CD}" type="presParOf" srcId="{BBFB6832-1CB7-4EA6-B917-97E2FEA39C11}" destId="{8AAF44C5-CDE5-429E-A1BC-68C77BC4AA89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AFCCD0-38A8-494A-9990-D5ED039A7C99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5B52755B-E10B-4CC8-94BE-B00A79868D38}">
      <dgm:prSet phldrT="[Tekst]"/>
      <dgm:spPr/>
      <dgm:t>
        <a:bodyPr/>
        <a:lstStyle/>
        <a:p>
          <a:r>
            <a:rPr lang="da-DK" dirty="0" err="1"/>
            <a:t>Anderkendelse</a:t>
          </a:r>
          <a:r>
            <a:rPr lang="da-DK" dirty="0"/>
            <a:t>/afvisning</a:t>
          </a:r>
        </a:p>
      </dgm:t>
    </dgm:pt>
    <dgm:pt modelId="{53AA930B-3238-4E94-AEFD-40CEA87B1377}" type="parTrans" cxnId="{2774CB05-6572-4D6A-86B0-D026A43C8D4A}">
      <dgm:prSet/>
      <dgm:spPr/>
      <dgm:t>
        <a:bodyPr/>
        <a:lstStyle/>
        <a:p>
          <a:endParaRPr lang="da-DK"/>
        </a:p>
      </dgm:t>
    </dgm:pt>
    <dgm:pt modelId="{2E5BF812-FC7A-4195-8096-16E1B04829C1}" type="sibTrans" cxnId="{2774CB05-6572-4D6A-86B0-D026A43C8D4A}">
      <dgm:prSet/>
      <dgm:spPr/>
      <dgm:t>
        <a:bodyPr/>
        <a:lstStyle/>
        <a:p>
          <a:endParaRPr lang="da-DK"/>
        </a:p>
      </dgm:t>
    </dgm:pt>
    <dgm:pt modelId="{A6E8F39D-3B12-4B2C-80A3-B646FEB71C3C}">
      <dgm:prSet phldrT="[Tekst]"/>
      <dgm:spPr/>
      <dgm:t>
        <a:bodyPr/>
        <a:lstStyle/>
        <a:p>
          <a:r>
            <a:rPr lang="da-DK" dirty="0"/>
            <a:t>AES undersøger: </a:t>
          </a:r>
        </a:p>
      </dgm:t>
    </dgm:pt>
    <dgm:pt modelId="{01760798-1333-4455-8D7D-68AB79A7C566}" type="parTrans" cxnId="{07CEBC04-FC23-46AD-AB2E-0FD714A30B3F}">
      <dgm:prSet/>
      <dgm:spPr/>
      <dgm:t>
        <a:bodyPr/>
        <a:lstStyle/>
        <a:p>
          <a:endParaRPr lang="da-DK"/>
        </a:p>
      </dgm:t>
    </dgm:pt>
    <dgm:pt modelId="{6493A08B-CA38-4685-A195-1A47D5966EF8}" type="sibTrans" cxnId="{07CEBC04-FC23-46AD-AB2E-0FD714A30B3F}">
      <dgm:prSet/>
      <dgm:spPr/>
      <dgm:t>
        <a:bodyPr/>
        <a:lstStyle/>
        <a:p>
          <a:endParaRPr lang="da-DK"/>
        </a:p>
      </dgm:t>
    </dgm:pt>
    <dgm:pt modelId="{24BDB788-6664-4D05-A178-A4D5BCE83DA6}">
      <dgm:prSet phldrT="[Tekst]"/>
      <dgm:spPr/>
      <dgm:t>
        <a:bodyPr/>
        <a:lstStyle/>
        <a:p>
          <a:r>
            <a:rPr lang="da-DK" dirty="0"/>
            <a:t>Mén (hvis anerkendt) </a:t>
          </a:r>
        </a:p>
      </dgm:t>
    </dgm:pt>
    <dgm:pt modelId="{963B7B8E-78DE-429F-A814-D32A58B08AF1}" type="parTrans" cxnId="{88C4DCCE-6A25-40B3-840F-81A10BF0B9A1}">
      <dgm:prSet/>
      <dgm:spPr/>
      <dgm:t>
        <a:bodyPr/>
        <a:lstStyle/>
        <a:p>
          <a:endParaRPr lang="da-DK"/>
        </a:p>
      </dgm:t>
    </dgm:pt>
    <dgm:pt modelId="{AF4A6087-9020-41DB-8E86-92BDB01098F1}" type="sibTrans" cxnId="{88C4DCCE-6A25-40B3-840F-81A10BF0B9A1}">
      <dgm:prSet/>
      <dgm:spPr/>
      <dgm:t>
        <a:bodyPr/>
        <a:lstStyle/>
        <a:p>
          <a:endParaRPr lang="da-DK"/>
        </a:p>
      </dgm:t>
    </dgm:pt>
    <dgm:pt modelId="{941BDDE4-741D-4DF2-AE0E-4B09AE473EFD}">
      <dgm:prSet phldrT="[Tekst]"/>
      <dgm:spPr/>
      <dgm:t>
        <a:bodyPr/>
        <a:lstStyle/>
        <a:p>
          <a:r>
            <a:rPr lang="da-DK" dirty="0"/>
            <a:t>AES undersøger: </a:t>
          </a:r>
        </a:p>
      </dgm:t>
    </dgm:pt>
    <dgm:pt modelId="{FD030EC8-E0D4-493A-885E-B685B46BB5A0}" type="parTrans" cxnId="{CE5C5D3C-036F-41E4-8B1E-0A699061A39C}">
      <dgm:prSet/>
      <dgm:spPr/>
      <dgm:t>
        <a:bodyPr/>
        <a:lstStyle/>
        <a:p>
          <a:endParaRPr lang="da-DK"/>
        </a:p>
      </dgm:t>
    </dgm:pt>
    <dgm:pt modelId="{A0B0524E-D048-4D78-B0F0-FA9176065FB4}" type="sibTrans" cxnId="{CE5C5D3C-036F-41E4-8B1E-0A699061A39C}">
      <dgm:prSet/>
      <dgm:spPr/>
      <dgm:t>
        <a:bodyPr/>
        <a:lstStyle/>
        <a:p>
          <a:endParaRPr lang="da-DK"/>
        </a:p>
      </dgm:t>
    </dgm:pt>
    <dgm:pt modelId="{2C03823E-A425-4255-BB07-1466DC14DD5B}">
      <dgm:prSet phldrT="[Tekst]"/>
      <dgm:spPr/>
      <dgm:t>
        <a:bodyPr/>
        <a:lstStyle/>
        <a:p>
          <a:r>
            <a:rPr lang="da-DK" dirty="0"/>
            <a:t>Erhvervsevnetab </a:t>
          </a:r>
        </a:p>
      </dgm:t>
    </dgm:pt>
    <dgm:pt modelId="{DADF1CE3-00A8-4B16-981E-8199478767DA}" type="parTrans" cxnId="{0B8DA12E-286F-45D6-A16E-55F7F32259C0}">
      <dgm:prSet/>
      <dgm:spPr/>
      <dgm:t>
        <a:bodyPr/>
        <a:lstStyle/>
        <a:p>
          <a:endParaRPr lang="da-DK"/>
        </a:p>
      </dgm:t>
    </dgm:pt>
    <dgm:pt modelId="{9C62F834-6D59-40A3-B785-4E1342E4E1C1}" type="sibTrans" cxnId="{0B8DA12E-286F-45D6-A16E-55F7F32259C0}">
      <dgm:prSet/>
      <dgm:spPr/>
      <dgm:t>
        <a:bodyPr/>
        <a:lstStyle/>
        <a:p>
          <a:endParaRPr lang="da-DK"/>
        </a:p>
      </dgm:t>
    </dgm:pt>
    <dgm:pt modelId="{512AD07F-9B99-477A-B732-5320CD301846}">
      <dgm:prSet phldrT="[Tekst]"/>
      <dgm:spPr/>
      <dgm:t>
        <a:bodyPr/>
        <a:lstStyle/>
        <a:p>
          <a:r>
            <a:rPr lang="da-DK" dirty="0"/>
            <a:t>AES undersøger: </a:t>
          </a:r>
        </a:p>
      </dgm:t>
    </dgm:pt>
    <dgm:pt modelId="{F03929AE-26A7-41CC-A082-145FB17D5BCE}" type="parTrans" cxnId="{B22D867F-2DE8-468A-A4D7-AAC9F656A978}">
      <dgm:prSet/>
      <dgm:spPr/>
      <dgm:t>
        <a:bodyPr/>
        <a:lstStyle/>
        <a:p>
          <a:endParaRPr lang="da-DK"/>
        </a:p>
      </dgm:t>
    </dgm:pt>
    <dgm:pt modelId="{D0E07B50-DE3C-4CFF-9919-F2146D06A9C0}" type="sibTrans" cxnId="{B22D867F-2DE8-468A-A4D7-AAC9F656A978}">
      <dgm:prSet/>
      <dgm:spPr/>
      <dgm:t>
        <a:bodyPr/>
        <a:lstStyle/>
        <a:p>
          <a:endParaRPr lang="da-DK"/>
        </a:p>
      </dgm:t>
    </dgm:pt>
    <dgm:pt modelId="{43295AC5-4DA7-42D5-BB31-413FE667619F}">
      <dgm:prSet phldrT="[Tekst]"/>
      <dgm:spPr/>
      <dgm:t>
        <a:bodyPr/>
        <a:lstStyle/>
        <a:p>
          <a:r>
            <a:rPr lang="da-DK" dirty="0"/>
            <a:t>Om medlemmet var omfattet af arbejdsskadesikringsloven ved tilskadekomst/påvirkning</a:t>
          </a:r>
        </a:p>
      </dgm:t>
    </dgm:pt>
    <dgm:pt modelId="{6784719B-9515-4855-B1CF-1119D57FED80}" type="parTrans" cxnId="{CE151B88-5FF4-4E3C-8929-679B92A4E193}">
      <dgm:prSet/>
      <dgm:spPr/>
      <dgm:t>
        <a:bodyPr/>
        <a:lstStyle/>
        <a:p>
          <a:endParaRPr lang="da-DK"/>
        </a:p>
      </dgm:t>
    </dgm:pt>
    <dgm:pt modelId="{321B6EB7-22D6-4EC4-91DD-663E1FA5ECC9}" type="sibTrans" cxnId="{CE151B88-5FF4-4E3C-8929-679B92A4E193}">
      <dgm:prSet/>
      <dgm:spPr/>
      <dgm:t>
        <a:bodyPr/>
        <a:lstStyle/>
        <a:p>
          <a:endParaRPr lang="da-DK"/>
        </a:p>
      </dgm:t>
    </dgm:pt>
    <dgm:pt modelId="{1213DCC0-7E26-4A78-B33B-0DDB2BB705DF}">
      <dgm:prSet phldrT="[Tekst]"/>
      <dgm:spPr/>
      <dgm:t>
        <a:bodyPr/>
        <a:lstStyle/>
        <a:p>
          <a:r>
            <a:rPr lang="da-DK" dirty="0"/>
            <a:t>Om der er sammenhæng mellem påvirkning og skade. </a:t>
          </a:r>
        </a:p>
      </dgm:t>
    </dgm:pt>
    <dgm:pt modelId="{36639B39-7165-4444-8891-14238BE35AF7}" type="parTrans" cxnId="{97895C79-E8DC-4850-B2D4-828071B3B38F}">
      <dgm:prSet/>
      <dgm:spPr/>
      <dgm:t>
        <a:bodyPr/>
        <a:lstStyle/>
        <a:p>
          <a:endParaRPr lang="da-DK"/>
        </a:p>
      </dgm:t>
    </dgm:pt>
    <dgm:pt modelId="{88AE1FE7-642D-4418-8AFE-1A0B6229BACB}" type="sibTrans" cxnId="{97895C79-E8DC-4850-B2D4-828071B3B38F}">
      <dgm:prSet/>
      <dgm:spPr/>
      <dgm:t>
        <a:bodyPr/>
        <a:lstStyle/>
        <a:p>
          <a:endParaRPr lang="da-DK"/>
        </a:p>
      </dgm:t>
    </dgm:pt>
    <dgm:pt modelId="{E3D93350-1D7C-4BFA-BBF8-28BA6ACEEA86}">
      <dgm:prSet phldrT="[Tekst]"/>
      <dgm:spPr/>
      <dgm:t>
        <a:bodyPr/>
        <a:lstStyle/>
        <a:p>
          <a:r>
            <a:rPr lang="da-DK" dirty="0"/>
            <a:t>Indhenter typisk: </a:t>
          </a:r>
        </a:p>
      </dgm:t>
    </dgm:pt>
    <dgm:pt modelId="{45BBAE83-54CE-43AD-B89C-DAAA550BB26D}" type="parTrans" cxnId="{360582C4-C3F8-4035-8F01-BCEDCDB88172}">
      <dgm:prSet/>
      <dgm:spPr/>
      <dgm:t>
        <a:bodyPr/>
        <a:lstStyle/>
        <a:p>
          <a:endParaRPr lang="da-DK"/>
        </a:p>
      </dgm:t>
    </dgm:pt>
    <dgm:pt modelId="{220AA948-A308-4ADE-ABAA-9BA84E8C5216}" type="sibTrans" cxnId="{360582C4-C3F8-4035-8F01-BCEDCDB88172}">
      <dgm:prSet/>
      <dgm:spPr/>
      <dgm:t>
        <a:bodyPr/>
        <a:lstStyle/>
        <a:p>
          <a:endParaRPr lang="da-DK"/>
        </a:p>
      </dgm:t>
    </dgm:pt>
    <dgm:pt modelId="{09430EE6-1E62-4677-8D37-D891783F2624}">
      <dgm:prSet phldrT="[Tekst]"/>
      <dgm:spPr/>
      <dgm:t>
        <a:bodyPr/>
        <a:lstStyle/>
        <a:p>
          <a:r>
            <a:rPr lang="da-DK" dirty="0"/>
            <a:t>Spørgeskemaer fra medlem og arbejdsgiver </a:t>
          </a:r>
        </a:p>
      </dgm:t>
    </dgm:pt>
    <dgm:pt modelId="{C5CE13C3-9344-401F-9A2C-E79893FB2361}" type="parTrans" cxnId="{987E86F0-6533-49C4-9289-86E5C744AFB2}">
      <dgm:prSet/>
      <dgm:spPr/>
      <dgm:t>
        <a:bodyPr/>
        <a:lstStyle/>
        <a:p>
          <a:endParaRPr lang="da-DK"/>
        </a:p>
      </dgm:t>
    </dgm:pt>
    <dgm:pt modelId="{4D307CDB-0117-4090-BE90-65BAECA65D18}" type="sibTrans" cxnId="{987E86F0-6533-49C4-9289-86E5C744AFB2}">
      <dgm:prSet/>
      <dgm:spPr/>
      <dgm:t>
        <a:bodyPr/>
        <a:lstStyle/>
        <a:p>
          <a:endParaRPr lang="da-DK"/>
        </a:p>
      </dgm:t>
    </dgm:pt>
    <dgm:pt modelId="{296F1786-A408-4A43-82FD-D0965B393B89}">
      <dgm:prSet phldrT="[Tekst]"/>
      <dgm:spPr/>
      <dgm:t>
        <a:bodyPr/>
        <a:lstStyle/>
        <a:p>
          <a:r>
            <a:rPr lang="da-DK" dirty="0"/>
            <a:t>Lægeerklæring </a:t>
          </a:r>
        </a:p>
      </dgm:t>
    </dgm:pt>
    <dgm:pt modelId="{9547F797-3E21-4C8E-BB23-801C82CE7908}" type="parTrans" cxnId="{5D5F4B81-79C1-4497-8EE4-3C918490088A}">
      <dgm:prSet/>
      <dgm:spPr/>
      <dgm:t>
        <a:bodyPr/>
        <a:lstStyle/>
        <a:p>
          <a:endParaRPr lang="da-DK"/>
        </a:p>
      </dgm:t>
    </dgm:pt>
    <dgm:pt modelId="{49B41DA1-1731-4187-80C1-2C7B59D7A700}" type="sibTrans" cxnId="{5D5F4B81-79C1-4497-8EE4-3C918490088A}">
      <dgm:prSet/>
      <dgm:spPr/>
      <dgm:t>
        <a:bodyPr/>
        <a:lstStyle/>
        <a:p>
          <a:endParaRPr lang="da-DK"/>
        </a:p>
      </dgm:t>
    </dgm:pt>
    <dgm:pt modelId="{8AF1C8A2-BE06-4E57-988D-53F39120FACB}">
      <dgm:prSet phldrT="[Tekst]"/>
      <dgm:spPr/>
      <dgm:t>
        <a:bodyPr/>
        <a:lstStyle/>
        <a:p>
          <a:r>
            <a:rPr lang="da-DK" dirty="0"/>
            <a:t>Lægejournaler </a:t>
          </a:r>
        </a:p>
      </dgm:t>
    </dgm:pt>
    <dgm:pt modelId="{DEF9322D-DE52-4DBD-AE4F-4905810A335A}" type="parTrans" cxnId="{02EA0F9A-AC4F-4A4D-8D6B-187B10C22EB1}">
      <dgm:prSet/>
      <dgm:spPr/>
      <dgm:t>
        <a:bodyPr/>
        <a:lstStyle/>
        <a:p>
          <a:endParaRPr lang="da-DK"/>
        </a:p>
      </dgm:t>
    </dgm:pt>
    <dgm:pt modelId="{4D52024D-90DC-493D-82B8-54A27A192944}" type="sibTrans" cxnId="{02EA0F9A-AC4F-4A4D-8D6B-187B10C22EB1}">
      <dgm:prSet/>
      <dgm:spPr/>
      <dgm:t>
        <a:bodyPr/>
        <a:lstStyle/>
        <a:p>
          <a:endParaRPr lang="da-DK"/>
        </a:p>
      </dgm:t>
    </dgm:pt>
    <dgm:pt modelId="{823A5DDA-D51A-458C-9B60-3D3C2D325F48}">
      <dgm:prSet phldrT="[Tekst]"/>
      <dgm:spPr/>
      <dgm:t>
        <a:bodyPr/>
        <a:lstStyle/>
        <a:p>
          <a:r>
            <a:rPr lang="da-DK" dirty="0"/>
            <a:t>Omfanget af de daglige gener. </a:t>
          </a:r>
        </a:p>
      </dgm:t>
    </dgm:pt>
    <dgm:pt modelId="{B38AD3ED-8054-473B-BD73-D6E7C5E310DE}" type="parTrans" cxnId="{F07D0B6B-5E72-4448-A675-B9D62E847954}">
      <dgm:prSet/>
      <dgm:spPr/>
      <dgm:t>
        <a:bodyPr/>
        <a:lstStyle/>
        <a:p>
          <a:endParaRPr lang="da-DK"/>
        </a:p>
      </dgm:t>
    </dgm:pt>
    <dgm:pt modelId="{860011CC-4164-47F4-9B4E-09C5A5DD055E}" type="sibTrans" cxnId="{F07D0B6B-5E72-4448-A675-B9D62E847954}">
      <dgm:prSet/>
      <dgm:spPr/>
      <dgm:t>
        <a:bodyPr/>
        <a:lstStyle/>
        <a:p>
          <a:endParaRPr lang="da-DK"/>
        </a:p>
      </dgm:t>
    </dgm:pt>
    <dgm:pt modelId="{476D409B-6A8A-47E8-94A6-2330AF71086E}">
      <dgm:prSet phldrT="[Tekst]"/>
      <dgm:spPr/>
      <dgm:t>
        <a:bodyPr/>
        <a:lstStyle/>
        <a:p>
          <a:r>
            <a:rPr lang="da-DK" dirty="0"/>
            <a:t>Indhenter typisk: </a:t>
          </a:r>
        </a:p>
      </dgm:t>
    </dgm:pt>
    <dgm:pt modelId="{371B39FF-C24F-478B-B01F-4E46E0DAB964}" type="parTrans" cxnId="{25556339-9651-47DE-888D-2B4CCAE24504}">
      <dgm:prSet/>
      <dgm:spPr/>
      <dgm:t>
        <a:bodyPr/>
        <a:lstStyle/>
        <a:p>
          <a:endParaRPr lang="da-DK"/>
        </a:p>
      </dgm:t>
    </dgm:pt>
    <dgm:pt modelId="{764ECBD8-E5BF-4E0E-96DC-7DC625B17233}" type="sibTrans" cxnId="{25556339-9651-47DE-888D-2B4CCAE24504}">
      <dgm:prSet/>
      <dgm:spPr/>
      <dgm:t>
        <a:bodyPr/>
        <a:lstStyle/>
        <a:p>
          <a:endParaRPr lang="da-DK"/>
        </a:p>
      </dgm:t>
    </dgm:pt>
    <dgm:pt modelId="{8C8A08C4-4DB5-49D2-861C-245D2AF4379E}">
      <dgm:prSet phldrT="[Tekst]"/>
      <dgm:spPr/>
      <dgm:t>
        <a:bodyPr/>
        <a:lstStyle/>
        <a:p>
          <a:r>
            <a:rPr lang="da-DK" dirty="0"/>
            <a:t>Spørgeskema</a:t>
          </a:r>
        </a:p>
      </dgm:t>
    </dgm:pt>
    <dgm:pt modelId="{31C49A6F-98A4-4F15-A869-ED24F788EDED}" type="parTrans" cxnId="{CEF85363-1509-4EEE-92CF-BAFADEA34CAD}">
      <dgm:prSet/>
      <dgm:spPr/>
      <dgm:t>
        <a:bodyPr/>
        <a:lstStyle/>
        <a:p>
          <a:endParaRPr lang="da-DK"/>
        </a:p>
      </dgm:t>
    </dgm:pt>
    <dgm:pt modelId="{01B94A5F-954D-42A8-A516-85D5325A3AFE}" type="sibTrans" cxnId="{CEF85363-1509-4EEE-92CF-BAFADEA34CAD}">
      <dgm:prSet/>
      <dgm:spPr/>
      <dgm:t>
        <a:bodyPr/>
        <a:lstStyle/>
        <a:p>
          <a:endParaRPr lang="da-DK"/>
        </a:p>
      </dgm:t>
    </dgm:pt>
    <dgm:pt modelId="{AF0AD841-6F22-443F-BA34-2323C7DFCE9E}">
      <dgm:prSet phldrT="[Tekst]"/>
      <dgm:spPr/>
      <dgm:t>
        <a:bodyPr/>
        <a:lstStyle/>
        <a:p>
          <a:r>
            <a:rPr lang="da-DK" dirty="0"/>
            <a:t>Journaler</a:t>
          </a:r>
        </a:p>
      </dgm:t>
    </dgm:pt>
    <dgm:pt modelId="{95F783C9-DBAA-4469-9B84-84E56C066ECB}" type="parTrans" cxnId="{D0320E01-F65D-4F91-A299-7094AC92B28F}">
      <dgm:prSet/>
      <dgm:spPr/>
      <dgm:t>
        <a:bodyPr/>
        <a:lstStyle/>
        <a:p>
          <a:endParaRPr lang="da-DK"/>
        </a:p>
      </dgm:t>
    </dgm:pt>
    <dgm:pt modelId="{9F296C74-5A0A-48ED-82C7-4186CE61FC14}" type="sibTrans" cxnId="{D0320E01-F65D-4F91-A299-7094AC92B28F}">
      <dgm:prSet/>
      <dgm:spPr/>
      <dgm:t>
        <a:bodyPr/>
        <a:lstStyle/>
        <a:p>
          <a:endParaRPr lang="da-DK"/>
        </a:p>
      </dgm:t>
    </dgm:pt>
    <dgm:pt modelId="{1963CE56-F636-4422-AA50-07D5ED34E0E7}">
      <dgm:prSet phldrT="[Tekst]"/>
      <dgm:spPr/>
      <dgm:t>
        <a:bodyPr/>
        <a:lstStyle/>
        <a:p>
          <a:r>
            <a:rPr lang="da-DK" dirty="0"/>
            <a:t>Funktionsattest (egen læge) eller speciallægeerklæring </a:t>
          </a:r>
        </a:p>
      </dgm:t>
    </dgm:pt>
    <dgm:pt modelId="{53CF532B-0004-490A-A4E8-6EADDC8CFA91}" type="parTrans" cxnId="{339B2B82-E745-4316-9F85-E71D4374CA42}">
      <dgm:prSet/>
      <dgm:spPr/>
      <dgm:t>
        <a:bodyPr/>
        <a:lstStyle/>
        <a:p>
          <a:endParaRPr lang="da-DK"/>
        </a:p>
      </dgm:t>
    </dgm:pt>
    <dgm:pt modelId="{5C84E872-1043-44EF-A006-C453364042FB}" type="sibTrans" cxnId="{339B2B82-E745-4316-9F85-E71D4374CA42}">
      <dgm:prSet/>
      <dgm:spPr/>
      <dgm:t>
        <a:bodyPr/>
        <a:lstStyle/>
        <a:p>
          <a:endParaRPr lang="da-DK"/>
        </a:p>
      </dgm:t>
    </dgm:pt>
    <dgm:pt modelId="{2687C415-8DAA-477D-ADAB-B67EB293273B}">
      <dgm:prSet phldrT="[Tekst]"/>
      <dgm:spPr/>
      <dgm:t>
        <a:bodyPr/>
        <a:lstStyle/>
        <a:p>
          <a:r>
            <a:rPr lang="da-DK" dirty="0"/>
            <a:t>Om medlemmet har et varigt indtægtstab efter arbejdsskaden (mere end 15 procent)</a:t>
          </a:r>
        </a:p>
      </dgm:t>
    </dgm:pt>
    <dgm:pt modelId="{14C50776-F83E-463D-935A-E4AEF62E6C65}" type="parTrans" cxnId="{B1DAD434-92DF-4E62-914D-2ECEB6923A9B}">
      <dgm:prSet/>
      <dgm:spPr/>
      <dgm:t>
        <a:bodyPr/>
        <a:lstStyle/>
        <a:p>
          <a:endParaRPr lang="da-DK"/>
        </a:p>
      </dgm:t>
    </dgm:pt>
    <dgm:pt modelId="{E54FF2AB-2DB8-4025-A385-1AAB8AD7D489}" type="sibTrans" cxnId="{B1DAD434-92DF-4E62-914D-2ECEB6923A9B}">
      <dgm:prSet/>
      <dgm:spPr/>
      <dgm:t>
        <a:bodyPr/>
        <a:lstStyle/>
        <a:p>
          <a:endParaRPr lang="da-DK"/>
        </a:p>
      </dgm:t>
    </dgm:pt>
    <dgm:pt modelId="{661083BD-D089-4233-A020-B6AE866C026D}">
      <dgm:prSet phldrT="[Tekst]"/>
      <dgm:spPr/>
      <dgm:t>
        <a:bodyPr/>
        <a:lstStyle/>
        <a:p>
          <a:r>
            <a:rPr lang="da-DK" dirty="0"/>
            <a:t>Indhenter typisk: </a:t>
          </a:r>
        </a:p>
      </dgm:t>
    </dgm:pt>
    <dgm:pt modelId="{1EB0B5C2-05D5-4C03-9716-00F9D7340D5D}" type="parTrans" cxnId="{4A6C170E-F2CA-4EC2-9580-86EB78F82E92}">
      <dgm:prSet/>
      <dgm:spPr/>
      <dgm:t>
        <a:bodyPr/>
        <a:lstStyle/>
        <a:p>
          <a:endParaRPr lang="da-DK"/>
        </a:p>
      </dgm:t>
    </dgm:pt>
    <dgm:pt modelId="{104B7473-9A55-4963-8BB6-07E941A82B8C}" type="sibTrans" cxnId="{4A6C170E-F2CA-4EC2-9580-86EB78F82E92}">
      <dgm:prSet/>
      <dgm:spPr/>
      <dgm:t>
        <a:bodyPr/>
        <a:lstStyle/>
        <a:p>
          <a:endParaRPr lang="da-DK"/>
        </a:p>
      </dgm:t>
    </dgm:pt>
    <dgm:pt modelId="{03435DFC-0B07-45A2-BA1C-EA2E9700C9EB}">
      <dgm:prSet phldrT="[Tekst]"/>
      <dgm:spPr/>
      <dgm:t>
        <a:bodyPr/>
        <a:lstStyle/>
        <a:p>
          <a:r>
            <a:rPr lang="da-DK" dirty="0"/>
            <a:t>Spørgeskemaer </a:t>
          </a:r>
        </a:p>
      </dgm:t>
    </dgm:pt>
    <dgm:pt modelId="{CD44610B-0AC4-4333-ACF9-3F19F019D982}" type="parTrans" cxnId="{74A6393D-1995-45EA-A5C6-D344AA108E99}">
      <dgm:prSet/>
      <dgm:spPr/>
      <dgm:t>
        <a:bodyPr/>
        <a:lstStyle/>
        <a:p>
          <a:endParaRPr lang="da-DK"/>
        </a:p>
      </dgm:t>
    </dgm:pt>
    <dgm:pt modelId="{E69F0F88-ECCB-4EB6-8B74-216D2DA75B7A}" type="sibTrans" cxnId="{74A6393D-1995-45EA-A5C6-D344AA108E99}">
      <dgm:prSet/>
      <dgm:spPr/>
      <dgm:t>
        <a:bodyPr/>
        <a:lstStyle/>
        <a:p>
          <a:endParaRPr lang="da-DK"/>
        </a:p>
      </dgm:t>
    </dgm:pt>
    <dgm:pt modelId="{E2F8191E-8336-4B7C-ACEC-1DA9FB5E1DD7}">
      <dgm:prSet phldrT="[Tekst]"/>
      <dgm:spPr/>
      <dgm:t>
        <a:bodyPr/>
        <a:lstStyle/>
        <a:p>
          <a:r>
            <a:rPr lang="da-DK" dirty="0"/>
            <a:t>Kommunale oplysninger </a:t>
          </a:r>
        </a:p>
      </dgm:t>
    </dgm:pt>
    <dgm:pt modelId="{B5887E93-E046-4904-BD37-ABF7831C2ACF}" type="parTrans" cxnId="{A0A7F17B-8480-4802-BD63-B4A442179061}">
      <dgm:prSet/>
      <dgm:spPr/>
      <dgm:t>
        <a:bodyPr/>
        <a:lstStyle/>
        <a:p>
          <a:endParaRPr lang="da-DK"/>
        </a:p>
      </dgm:t>
    </dgm:pt>
    <dgm:pt modelId="{17FCE912-5292-45EE-AD88-EEEA8AED2051}" type="sibTrans" cxnId="{A0A7F17B-8480-4802-BD63-B4A442179061}">
      <dgm:prSet/>
      <dgm:spPr/>
      <dgm:t>
        <a:bodyPr/>
        <a:lstStyle/>
        <a:p>
          <a:endParaRPr lang="da-DK"/>
        </a:p>
      </dgm:t>
    </dgm:pt>
    <dgm:pt modelId="{5219BF60-5CF8-4BFB-9BCE-FC2835FB097A}">
      <dgm:prSet phldrT="[Tekst]"/>
      <dgm:spPr/>
      <dgm:t>
        <a:bodyPr/>
        <a:lstStyle/>
        <a:p>
          <a:r>
            <a:rPr lang="da-DK" dirty="0"/>
            <a:t>Årsopgørelser fra Skat </a:t>
          </a:r>
        </a:p>
      </dgm:t>
    </dgm:pt>
    <dgm:pt modelId="{46C386A6-DD13-4E81-8C33-06159BAE925E}" type="parTrans" cxnId="{3DCAEF89-7574-4C3D-BF78-D677CF0C9F79}">
      <dgm:prSet/>
      <dgm:spPr/>
      <dgm:t>
        <a:bodyPr/>
        <a:lstStyle/>
        <a:p>
          <a:endParaRPr lang="da-DK"/>
        </a:p>
      </dgm:t>
    </dgm:pt>
    <dgm:pt modelId="{3532E1F1-41D9-4405-9431-68182A1A5F2E}" type="sibTrans" cxnId="{3DCAEF89-7574-4C3D-BF78-D677CF0C9F79}">
      <dgm:prSet/>
      <dgm:spPr/>
      <dgm:t>
        <a:bodyPr/>
        <a:lstStyle/>
        <a:p>
          <a:endParaRPr lang="da-DK"/>
        </a:p>
      </dgm:t>
    </dgm:pt>
    <dgm:pt modelId="{78A033F1-FC5A-4B4F-9786-F6E0B2EF33CD}">
      <dgm:prSet phldrT="[Tekst]"/>
      <dgm:spPr/>
      <dgm:t>
        <a:bodyPr/>
        <a:lstStyle/>
        <a:p>
          <a:endParaRPr lang="da-DK" dirty="0"/>
        </a:p>
      </dgm:t>
    </dgm:pt>
    <dgm:pt modelId="{B4759157-EF03-4810-BADF-203D94F71E88}" type="parTrans" cxnId="{E1BEAD3B-0B50-4D1C-8975-07095859ED04}">
      <dgm:prSet/>
      <dgm:spPr/>
      <dgm:t>
        <a:bodyPr/>
        <a:lstStyle/>
        <a:p>
          <a:endParaRPr lang="da-DK"/>
        </a:p>
      </dgm:t>
    </dgm:pt>
    <dgm:pt modelId="{F1A92582-9B48-4B0D-A6E6-80ABCDCC51DE}" type="sibTrans" cxnId="{E1BEAD3B-0B50-4D1C-8975-07095859ED04}">
      <dgm:prSet/>
      <dgm:spPr/>
      <dgm:t>
        <a:bodyPr/>
        <a:lstStyle/>
        <a:p>
          <a:endParaRPr lang="da-DK"/>
        </a:p>
      </dgm:t>
    </dgm:pt>
    <dgm:pt modelId="{86E024A6-7DD2-4E94-825D-1BC41FA8A8C2}">
      <dgm:prSet phldrT="[Tekst]"/>
      <dgm:spPr/>
      <dgm:t>
        <a:bodyPr/>
        <a:lstStyle/>
        <a:p>
          <a:r>
            <a:rPr lang="da-DK" dirty="0"/>
            <a:t>Oplysninger fra vidner </a:t>
          </a:r>
        </a:p>
      </dgm:t>
    </dgm:pt>
    <dgm:pt modelId="{773104A1-0962-415C-8769-54D2708CC780}" type="parTrans" cxnId="{1FC10528-8133-488C-B70A-CFBF160C81F4}">
      <dgm:prSet/>
      <dgm:spPr/>
      <dgm:t>
        <a:bodyPr/>
        <a:lstStyle/>
        <a:p>
          <a:endParaRPr lang="da-DK"/>
        </a:p>
      </dgm:t>
    </dgm:pt>
    <dgm:pt modelId="{7CFC70FD-34D9-4035-BD8A-4F8D06D1A9AB}" type="sibTrans" cxnId="{1FC10528-8133-488C-B70A-CFBF160C81F4}">
      <dgm:prSet/>
      <dgm:spPr/>
      <dgm:t>
        <a:bodyPr/>
        <a:lstStyle/>
        <a:p>
          <a:endParaRPr lang="da-DK"/>
        </a:p>
      </dgm:t>
    </dgm:pt>
    <dgm:pt modelId="{8BDB1881-8219-48CE-9082-2D29FFAFA73F}">
      <dgm:prSet phldrT="[Tekst]"/>
      <dgm:spPr/>
      <dgm:t>
        <a:bodyPr/>
        <a:lstStyle/>
        <a:p>
          <a:r>
            <a:rPr lang="da-DK" dirty="0"/>
            <a:t>Oplysninger fra arbejdsgiver</a:t>
          </a:r>
        </a:p>
      </dgm:t>
    </dgm:pt>
    <dgm:pt modelId="{C6CC04A0-8C78-4DB9-A9A9-8F6AF48F3D81}" type="parTrans" cxnId="{F5CB1E4C-B366-4E5B-93AE-A7326F17DAB1}">
      <dgm:prSet/>
      <dgm:spPr/>
      <dgm:t>
        <a:bodyPr/>
        <a:lstStyle/>
        <a:p>
          <a:endParaRPr lang="da-DK"/>
        </a:p>
      </dgm:t>
    </dgm:pt>
    <dgm:pt modelId="{82C254E6-4793-4872-9211-FB64B41CE685}" type="sibTrans" cxnId="{F5CB1E4C-B366-4E5B-93AE-A7326F17DAB1}">
      <dgm:prSet/>
      <dgm:spPr/>
      <dgm:t>
        <a:bodyPr/>
        <a:lstStyle/>
        <a:p>
          <a:endParaRPr lang="da-DK"/>
        </a:p>
      </dgm:t>
    </dgm:pt>
    <dgm:pt modelId="{2328B2BC-1CB0-4A59-856A-D5CDEED7ED1B}">
      <dgm:prSet phldrT="[Tekst]"/>
      <dgm:spPr/>
      <dgm:t>
        <a:bodyPr/>
        <a:lstStyle/>
        <a:p>
          <a:r>
            <a:rPr lang="da-DK" dirty="0"/>
            <a:t>Oplysninger om lønindtægt fra e-</a:t>
          </a:r>
          <a:r>
            <a:rPr lang="da-DK" dirty="0" err="1"/>
            <a:t>indkomstregisret</a:t>
          </a:r>
          <a:r>
            <a:rPr lang="da-DK" dirty="0"/>
            <a:t>. </a:t>
          </a:r>
        </a:p>
      </dgm:t>
    </dgm:pt>
    <dgm:pt modelId="{C4301C54-B7AB-49EE-8D7C-FDA4A942BD2D}" type="parTrans" cxnId="{E3F693F3-D7B4-4A20-A9D6-E837C35AFCBB}">
      <dgm:prSet/>
      <dgm:spPr/>
      <dgm:t>
        <a:bodyPr/>
        <a:lstStyle/>
        <a:p>
          <a:endParaRPr lang="da-DK"/>
        </a:p>
      </dgm:t>
    </dgm:pt>
    <dgm:pt modelId="{046EFA05-9927-433F-A945-612D23FB0F57}" type="sibTrans" cxnId="{E3F693F3-D7B4-4A20-A9D6-E837C35AFCBB}">
      <dgm:prSet/>
      <dgm:spPr/>
      <dgm:t>
        <a:bodyPr/>
        <a:lstStyle/>
        <a:p>
          <a:endParaRPr lang="da-DK"/>
        </a:p>
      </dgm:t>
    </dgm:pt>
    <dgm:pt modelId="{13219AAB-FCCF-45E3-8396-44B1D878E814}" type="pres">
      <dgm:prSet presAssocID="{97AFCCD0-38A8-494A-9990-D5ED039A7C99}" presName="linearFlow" presStyleCnt="0">
        <dgm:presLayoutVars>
          <dgm:dir/>
          <dgm:animLvl val="lvl"/>
          <dgm:resizeHandles val="exact"/>
        </dgm:presLayoutVars>
      </dgm:prSet>
      <dgm:spPr/>
    </dgm:pt>
    <dgm:pt modelId="{E8E27E93-B423-41B9-95AB-915EE38FF226}" type="pres">
      <dgm:prSet presAssocID="{5B52755B-E10B-4CC8-94BE-B00A79868D38}" presName="composite" presStyleCnt="0"/>
      <dgm:spPr/>
    </dgm:pt>
    <dgm:pt modelId="{146069BB-1444-4400-8631-D52FD61B1B27}" type="pres">
      <dgm:prSet presAssocID="{5B52755B-E10B-4CC8-94BE-B00A79868D38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060FFAB-0419-41F8-B3A3-A7C752DF9E43}" type="pres">
      <dgm:prSet presAssocID="{5B52755B-E10B-4CC8-94BE-B00A79868D38}" presName="parSh" presStyleLbl="node1" presStyleIdx="0" presStyleCnt="3"/>
      <dgm:spPr/>
    </dgm:pt>
    <dgm:pt modelId="{4DF34934-0F70-4818-8F56-FFBA500ADC92}" type="pres">
      <dgm:prSet presAssocID="{5B52755B-E10B-4CC8-94BE-B00A79868D38}" presName="desTx" presStyleLbl="fgAcc1" presStyleIdx="0" presStyleCnt="3">
        <dgm:presLayoutVars>
          <dgm:bulletEnabled val="1"/>
        </dgm:presLayoutVars>
      </dgm:prSet>
      <dgm:spPr/>
    </dgm:pt>
    <dgm:pt modelId="{936B76BF-822D-4E4B-A70A-C50587F082D4}" type="pres">
      <dgm:prSet presAssocID="{2E5BF812-FC7A-4195-8096-16E1B04829C1}" presName="sibTrans" presStyleLbl="sibTrans2D1" presStyleIdx="0" presStyleCnt="2"/>
      <dgm:spPr/>
    </dgm:pt>
    <dgm:pt modelId="{E3867B77-261C-4B44-BF40-A82F9CE89510}" type="pres">
      <dgm:prSet presAssocID="{2E5BF812-FC7A-4195-8096-16E1B04829C1}" presName="connTx" presStyleLbl="sibTrans2D1" presStyleIdx="0" presStyleCnt="2"/>
      <dgm:spPr/>
    </dgm:pt>
    <dgm:pt modelId="{0DA2B8BB-7FF2-4412-A95D-F8DCB9C5ED6C}" type="pres">
      <dgm:prSet presAssocID="{24BDB788-6664-4D05-A178-A4D5BCE83DA6}" presName="composite" presStyleCnt="0"/>
      <dgm:spPr/>
    </dgm:pt>
    <dgm:pt modelId="{BE78A924-A720-49D6-A625-A7AF5C023F97}" type="pres">
      <dgm:prSet presAssocID="{24BDB788-6664-4D05-A178-A4D5BCE83DA6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7F3B5B1F-EF64-4B6A-A50D-4413716DD786}" type="pres">
      <dgm:prSet presAssocID="{24BDB788-6664-4D05-A178-A4D5BCE83DA6}" presName="parSh" presStyleLbl="node1" presStyleIdx="1" presStyleCnt="3"/>
      <dgm:spPr/>
    </dgm:pt>
    <dgm:pt modelId="{C927A293-7ECF-4D04-A9AB-5E8FD7D3E389}" type="pres">
      <dgm:prSet presAssocID="{24BDB788-6664-4D05-A178-A4D5BCE83DA6}" presName="desTx" presStyleLbl="fgAcc1" presStyleIdx="1" presStyleCnt="3">
        <dgm:presLayoutVars>
          <dgm:bulletEnabled val="1"/>
        </dgm:presLayoutVars>
      </dgm:prSet>
      <dgm:spPr/>
    </dgm:pt>
    <dgm:pt modelId="{0F02F3FB-4E5F-4EAC-987A-CBC6B02935C1}" type="pres">
      <dgm:prSet presAssocID="{AF4A6087-9020-41DB-8E86-92BDB01098F1}" presName="sibTrans" presStyleLbl="sibTrans2D1" presStyleIdx="1" presStyleCnt="2"/>
      <dgm:spPr/>
    </dgm:pt>
    <dgm:pt modelId="{781B6BFC-E7C7-42A7-ADA1-9E72F65E6687}" type="pres">
      <dgm:prSet presAssocID="{AF4A6087-9020-41DB-8E86-92BDB01098F1}" presName="connTx" presStyleLbl="sibTrans2D1" presStyleIdx="1" presStyleCnt="2"/>
      <dgm:spPr/>
    </dgm:pt>
    <dgm:pt modelId="{F9BD63F2-7BE6-4871-A0A3-9FE65F6B7C2D}" type="pres">
      <dgm:prSet presAssocID="{2C03823E-A425-4255-BB07-1466DC14DD5B}" presName="composite" presStyleCnt="0"/>
      <dgm:spPr/>
    </dgm:pt>
    <dgm:pt modelId="{FB72643C-FFB8-4B28-B30F-5B354650F433}" type="pres">
      <dgm:prSet presAssocID="{2C03823E-A425-4255-BB07-1466DC14DD5B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359DFD4-EC03-461E-AD25-259BF30E32CC}" type="pres">
      <dgm:prSet presAssocID="{2C03823E-A425-4255-BB07-1466DC14DD5B}" presName="parSh" presStyleLbl="node1" presStyleIdx="2" presStyleCnt="3"/>
      <dgm:spPr/>
    </dgm:pt>
    <dgm:pt modelId="{09B52139-273E-4E28-93DA-E534819A49FE}" type="pres">
      <dgm:prSet presAssocID="{2C03823E-A425-4255-BB07-1466DC14DD5B}" presName="desTx" presStyleLbl="fgAcc1" presStyleIdx="2" presStyleCnt="3">
        <dgm:presLayoutVars>
          <dgm:bulletEnabled val="1"/>
        </dgm:presLayoutVars>
      </dgm:prSet>
      <dgm:spPr/>
    </dgm:pt>
  </dgm:ptLst>
  <dgm:cxnLst>
    <dgm:cxn modelId="{D0320E01-F65D-4F91-A299-7094AC92B28F}" srcId="{24BDB788-6664-4D05-A178-A4D5BCE83DA6}" destId="{AF0AD841-6F22-443F-BA34-2323C7DFCE9E}" srcOrd="4" destOrd="0" parTransId="{95F783C9-DBAA-4469-9B84-84E56C066ECB}" sibTransId="{9F296C74-5A0A-48ED-82C7-4186CE61FC14}"/>
    <dgm:cxn modelId="{5E8EDD01-CCF9-44F6-8F2A-050182806206}" type="presOf" srcId="{5219BF60-5CF8-4BFB-9BCE-FC2835FB097A}" destId="{09B52139-273E-4E28-93DA-E534819A49FE}" srcOrd="0" destOrd="5" presId="urn:microsoft.com/office/officeart/2005/8/layout/process3"/>
    <dgm:cxn modelId="{07CEBC04-FC23-46AD-AB2E-0FD714A30B3F}" srcId="{5B52755B-E10B-4CC8-94BE-B00A79868D38}" destId="{A6E8F39D-3B12-4B2C-80A3-B646FEB71C3C}" srcOrd="0" destOrd="0" parTransId="{01760798-1333-4455-8D7D-68AB79A7C566}" sibTransId="{6493A08B-CA38-4685-A195-1A47D5966EF8}"/>
    <dgm:cxn modelId="{2774CB05-6572-4D6A-86B0-D026A43C8D4A}" srcId="{97AFCCD0-38A8-494A-9990-D5ED039A7C99}" destId="{5B52755B-E10B-4CC8-94BE-B00A79868D38}" srcOrd="0" destOrd="0" parTransId="{53AA930B-3238-4E94-AEFD-40CEA87B1377}" sibTransId="{2E5BF812-FC7A-4195-8096-16E1B04829C1}"/>
    <dgm:cxn modelId="{4A6C170E-F2CA-4EC2-9580-86EB78F82E92}" srcId="{2C03823E-A425-4255-BB07-1466DC14DD5B}" destId="{661083BD-D089-4233-A020-B6AE866C026D}" srcOrd="2" destOrd="0" parTransId="{1EB0B5C2-05D5-4C03-9716-00F9D7340D5D}" sibTransId="{104B7473-9A55-4963-8BB6-07E941A82B8C}"/>
    <dgm:cxn modelId="{AEFD0212-03B8-40CB-8878-127C2BE02267}" type="presOf" srcId="{A6E8F39D-3B12-4B2C-80A3-B646FEB71C3C}" destId="{4DF34934-0F70-4818-8F56-FFBA500ADC92}" srcOrd="0" destOrd="0" presId="urn:microsoft.com/office/officeart/2005/8/layout/process3"/>
    <dgm:cxn modelId="{5EE7AA25-DC8D-4332-AFCA-243D4F5C2267}" type="presOf" srcId="{5B52755B-E10B-4CC8-94BE-B00A79868D38}" destId="{8060FFAB-0419-41F8-B3A3-A7C752DF9E43}" srcOrd="1" destOrd="0" presId="urn:microsoft.com/office/officeart/2005/8/layout/process3"/>
    <dgm:cxn modelId="{EC617827-14C9-4415-ABE7-ADCDDF0C6281}" type="presOf" srcId="{24BDB788-6664-4D05-A178-A4D5BCE83DA6}" destId="{7F3B5B1F-EF64-4B6A-A50D-4413716DD786}" srcOrd="1" destOrd="0" presId="urn:microsoft.com/office/officeart/2005/8/layout/process3"/>
    <dgm:cxn modelId="{1FC10528-8133-488C-B70A-CFBF160C81F4}" srcId="{5B52755B-E10B-4CC8-94BE-B00A79868D38}" destId="{86E024A6-7DD2-4E94-825D-1BC41FA8A8C2}" srcOrd="7" destOrd="0" parTransId="{773104A1-0962-415C-8769-54D2708CC780}" sibTransId="{7CFC70FD-34D9-4035-BD8A-4F8D06D1A9AB}"/>
    <dgm:cxn modelId="{4559B829-52EC-4961-82E4-B6514E41ED80}" type="presOf" srcId="{AF0AD841-6F22-443F-BA34-2323C7DFCE9E}" destId="{C927A293-7ECF-4D04-A9AB-5E8FD7D3E389}" srcOrd="0" destOrd="4" presId="urn:microsoft.com/office/officeart/2005/8/layout/process3"/>
    <dgm:cxn modelId="{9836922B-CA2C-4261-8C24-6BC4E2179AB6}" type="presOf" srcId="{8BDB1881-8219-48CE-9082-2D29FFAFA73F}" destId="{4DF34934-0F70-4818-8F56-FFBA500ADC92}" srcOrd="0" destOrd="8" presId="urn:microsoft.com/office/officeart/2005/8/layout/process3"/>
    <dgm:cxn modelId="{0B8DA12E-286F-45D6-A16E-55F7F32259C0}" srcId="{97AFCCD0-38A8-494A-9990-D5ED039A7C99}" destId="{2C03823E-A425-4255-BB07-1466DC14DD5B}" srcOrd="2" destOrd="0" parTransId="{DADF1CE3-00A8-4B16-981E-8199478767DA}" sibTransId="{9C62F834-6D59-40A3-B785-4E1342E4E1C1}"/>
    <dgm:cxn modelId="{A9A18632-92CD-4B3E-A27B-B11409A6C359}" type="presOf" srcId="{09430EE6-1E62-4677-8D37-D891783F2624}" destId="{4DF34934-0F70-4818-8F56-FFBA500ADC92}" srcOrd="0" destOrd="4" presId="urn:microsoft.com/office/officeart/2005/8/layout/process3"/>
    <dgm:cxn modelId="{B1DAD434-92DF-4E62-914D-2ECEB6923A9B}" srcId="{2C03823E-A425-4255-BB07-1466DC14DD5B}" destId="{2687C415-8DAA-477D-ADAB-B67EB293273B}" srcOrd="1" destOrd="0" parTransId="{14C50776-F83E-463D-935A-E4AEF62E6C65}" sibTransId="{E54FF2AB-2DB8-4025-A385-1AAB8AD7D489}"/>
    <dgm:cxn modelId="{25556339-9651-47DE-888D-2B4CCAE24504}" srcId="{24BDB788-6664-4D05-A178-A4D5BCE83DA6}" destId="{476D409B-6A8A-47E8-94A6-2330AF71086E}" srcOrd="2" destOrd="0" parTransId="{371B39FF-C24F-478B-B01F-4E46E0DAB964}" sibTransId="{764ECBD8-E5BF-4E0E-96DC-7DC625B17233}"/>
    <dgm:cxn modelId="{E1BEAD3B-0B50-4D1C-8975-07095859ED04}" srcId="{2C03823E-A425-4255-BB07-1466DC14DD5B}" destId="{78A033F1-FC5A-4B4F-9786-F6E0B2EF33CD}" srcOrd="7" destOrd="0" parTransId="{B4759157-EF03-4810-BADF-203D94F71E88}" sibTransId="{F1A92582-9B48-4B0D-A6E6-80ABCDCC51DE}"/>
    <dgm:cxn modelId="{CE5C5D3C-036F-41E4-8B1E-0A699061A39C}" srcId="{24BDB788-6664-4D05-A178-A4D5BCE83DA6}" destId="{941BDDE4-741D-4DF2-AE0E-4B09AE473EFD}" srcOrd="0" destOrd="0" parTransId="{FD030EC8-E0D4-493A-885E-B685B46BB5A0}" sibTransId="{A0B0524E-D048-4D78-B0F0-FA9176065FB4}"/>
    <dgm:cxn modelId="{74A6393D-1995-45EA-A5C6-D344AA108E99}" srcId="{2C03823E-A425-4255-BB07-1466DC14DD5B}" destId="{03435DFC-0B07-45A2-BA1C-EA2E9700C9EB}" srcOrd="3" destOrd="0" parTransId="{CD44610B-0AC4-4333-ACF9-3F19F019D982}" sibTransId="{E69F0F88-ECCB-4EB6-8B74-216D2DA75B7A}"/>
    <dgm:cxn modelId="{29326B3D-D7BC-4715-80B2-BFD2BB6B6642}" type="presOf" srcId="{941BDDE4-741D-4DF2-AE0E-4B09AE473EFD}" destId="{C927A293-7ECF-4D04-A9AB-5E8FD7D3E389}" srcOrd="0" destOrd="0" presId="urn:microsoft.com/office/officeart/2005/8/layout/process3"/>
    <dgm:cxn modelId="{E3219E40-A297-4DB9-879C-8A0C9A26DC91}" type="presOf" srcId="{512AD07F-9B99-477A-B732-5320CD301846}" destId="{09B52139-273E-4E28-93DA-E534819A49FE}" srcOrd="0" destOrd="0" presId="urn:microsoft.com/office/officeart/2005/8/layout/process3"/>
    <dgm:cxn modelId="{B40A8C61-B4C9-4617-B2DF-80272E10A70A}" type="presOf" srcId="{2C03823E-A425-4255-BB07-1466DC14DD5B}" destId="{D359DFD4-EC03-461E-AD25-259BF30E32CC}" srcOrd="1" destOrd="0" presId="urn:microsoft.com/office/officeart/2005/8/layout/process3"/>
    <dgm:cxn modelId="{E77B2B63-2F02-4AF0-BAC4-7C31897EE456}" type="presOf" srcId="{2C03823E-A425-4255-BB07-1466DC14DD5B}" destId="{FB72643C-FFB8-4B28-B30F-5B354650F433}" srcOrd="0" destOrd="0" presId="urn:microsoft.com/office/officeart/2005/8/layout/process3"/>
    <dgm:cxn modelId="{CEF85363-1509-4EEE-92CF-BAFADEA34CAD}" srcId="{24BDB788-6664-4D05-A178-A4D5BCE83DA6}" destId="{8C8A08C4-4DB5-49D2-861C-245D2AF4379E}" srcOrd="3" destOrd="0" parTransId="{31C49A6F-98A4-4F15-A869-ED24F788EDED}" sibTransId="{01B94A5F-954D-42A8-A516-85D5325A3AFE}"/>
    <dgm:cxn modelId="{A2C6CB63-A585-4743-AC9C-1749DE944845}" type="presOf" srcId="{2E5BF812-FC7A-4195-8096-16E1B04829C1}" destId="{936B76BF-822D-4E4B-A70A-C50587F082D4}" srcOrd="0" destOrd="0" presId="urn:microsoft.com/office/officeart/2005/8/layout/process3"/>
    <dgm:cxn modelId="{4547EE44-6738-433B-BF5F-41B9C8EA8A42}" type="presOf" srcId="{AF4A6087-9020-41DB-8E86-92BDB01098F1}" destId="{781B6BFC-E7C7-42A7-ADA1-9E72F65E6687}" srcOrd="1" destOrd="0" presId="urn:microsoft.com/office/officeart/2005/8/layout/process3"/>
    <dgm:cxn modelId="{F07D0B6B-5E72-4448-A675-B9D62E847954}" srcId="{24BDB788-6664-4D05-A178-A4D5BCE83DA6}" destId="{823A5DDA-D51A-458C-9B60-3D3C2D325F48}" srcOrd="1" destOrd="0" parTransId="{B38AD3ED-8054-473B-BD73-D6E7C5E310DE}" sibTransId="{860011CC-4164-47F4-9B4E-09C5A5DD055E}"/>
    <dgm:cxn modelId="{43E86E4B-0352-4B92-800F-CC0F50C338F3}" type="presOf" srcId="{2328B2BC-1CB0-4A59-856A-D5CDEED7ED1B}" destId="{09B52139-273E-4E28-93DA-E534819A49FE}" srcOrd="0" destOrd="6" presId="urn:microsoft.com/office/officeart/2005/8/layout/process3"/>
    <dgm:cxn modelId="{F5CB1E4C-B366-4E5B-93AE-A7326F17DAB1}" srcId="{5B52755B-E10B-4CC8-94BE-B00A79868D38}" destId="{8BDB1881-8219-48CE-9082-2D29FFAFA73F}" srcOrd="8" destOrd="0" parTransId="{C6CC04A0-8C78-4DB9-A9A9-8F6AF48F3D81}" sibTransId="{82C254E6-4793-4872-9211-FB64B41CE685}"/>
    <dgm:cxn modelId="{A22F956C-2241-4292-91DF-D6EA638FFF4F}" type="presOf" srcId="{661083BD-D089-4233-A020-B6AE866C026D}" destId="{09B52139-273E-4E28-93DA-E534819A49FE}" srcOrd="0" destOrd="2" presId="urn:microsoft.com/office/officeart/2005/8/layout/process3"/>
    <dgm:cxn modelId="{127D7350-6430-4505-8217-06CC2047EB41}" type="presOf" srcId="{2687C415-8DAA-477D-ADAB-B67EB293273B}" destId="{09B52139-273E-4E28-93DA-E534819A49FE}" srcOrd="0" destOrd="1" presId="urn:microsoft.com/office/officeart/2005/8/layout/process3"/>
    <dgm:cxn modelId="{3094FE52-7ECB-409F-8CB8-D1FDAA3CB3A2}" type="presOf" srcId="{03435DFC-0B07-45A2-BA1C-EA2E9700C9EB}" destId="{09B52139-273E-4E28-93DA-E534819A49FE}" srcOrd="0" destOrd="3" presId="urn:microsoft.com/office/officeart/2005/8/layout/process3"/>
    <dgm:cxn modelId="{9A6F0579-0433-46EE-AD71-356B24D153CF}" type="presOf" srcId="{97AFCCD0-38A8-494A-9990-D5ED039A7C99}" destId="{13219AAB-FCCF-45E3-8396-44B1D878E814}" srcOrd="0" destOrd="0" presId="urn:microsoft.com/office/officeart/2005/8/layout/process3"/>
    <dgm:cxn modelId="{97895C79-E8DC-4850-B2D4-828071B3B38F}" srcId="{5B52755B-E10B-4CC8-94BE-B00A79868D38}" destId="{1213DCC0-7E26-4A78-B33B-0DDB2BB705DF}" srcOrd="2" destOrd="0" parTransId="{36639B39-7165-4444-8891-14238BE35AF7}" sibTransId="{88AE1FE7-642D-4418-8AFE-1A0B6229BACB}"/>
    <dgm:cxn modelId="{A0A7F17B-8480-4802-BD63-B4A442179061}" srcId="{2C03823E-A425-4255-BB07-1466DC14DD5B}" destId="{E2F8191E-8336-4B7C-ACEC-1DA9FB5E1DD7}" srcOrd="4" destOrd="0" parTransId="{B5887E93-E046-4904-BD37-ABF7831C2ACF}" sibTransId="{17FCE912-5292-45EE-AD88-EEEA8AED2051}"/>
    <dgm:cxn modelId="{B22D867F-2DE8-468A-A4D7-AAC9F656A978}" srcId="{2C03823E-A425-4255-BB07-1466DC14DD5B}" destId="{512AD07F-9B99-477A-B732-5320CD301846}" srcOrd="0" destOrd="0" parTransId="{F03929AE-26A7-41CC-A082-145FB17D5BCE}" sibTransId="{D0E07B50-DE3C-4CFF-9919-F2146D06A9C0}"/>
    <dgm:cxn modelId="{2C95FC80-DEE5-43D5-8B10-AE74E9767C9C}" type="presOf" srcId="{476D409B-6A8A-47E8-94A6-2330AF71086E}" destId="{C927A293-7ECF-4D04-A9AB-5E8FD7D3E389}" srcOrd="0" destOrd="2" presId="urn:microsoft.com/office/officeart/2005/8/layout/process3"/>
    <dgm:cxn modelId="{5D5F4B81-79C1-4497-8EE4-3C918490088A}" srcId="{5B52755B-E10B-4CC8-94BE-B00A79868D38}" destId="{296F1786-A408-4A43-82FD-D0965B393B89}" srcOrd="5" destOrd="0" parTransId="{9547F797-3E21-4C8E-BB23-801C82CE7908}" sibTransId="{49B41DA1-1731-4187-80C1-2C7B59D7A700}"/>
    <dgm:cxn modelId="{339B2B82-E745-4316-9F85-E71D4374CA42}" srcId="{24BDB788-6664-4D05-A178-A4D5BCE83DA6}" destId="{1963CE56-F636-4422-AA50-07D5ED34E0E7}" srcOrd="5" destOrd="0" parTransId="{53CF532B-0004-490A-A4E8-6EADDC8CFA91}" sibTransId="{5C84E872-1043-44EF-A006-C453364042FB}"/>
    <dgm:cxn modelId="{CE151B88-5FF4-4E3C-8929-679B92A4E193}" srcId="{5B52755B-E10B-4CC8-94BE-B00A79868D38}" destId="{43295AC5-4DA7-42D5-BB31-413FE667619F}" srcOrd="1" destOrd="0" parTransId="{6784719B-9515-4855-B1CF-1119D57FED80}" sibTransId="{321B6EB7-22D6-4EC4-91DD-663E1FA5ECC9}"/>
    <dgm:cxn modelId="{3DCAEF89-7574-4C3D-BF78-D677CF0C9F79}" srcId="{2C03823E-A425-4255-BB07-1466DC14DD5B}" destId="{5219BF60-5CF8-4BFB-9BCE-FC2835FB097A}" srcOrd="5" destOrd="0" parTransId="{46C386A6-DD13-4E81-8C33-06159BAE925E}" sibTransId="{3532E1F1-41D9-4405-9431-68182A1A5F2E}"/>
    <dgm:cxn modelId="{888C468A-D5A1-48FB-AC33-350368610271}" type="presOf" srcId="{823A5DDA-D51A-458C-9B60-3D3C2D325F48}" destId="{C927A293-7ECF-4D04-A9AB-5E8FD7D3E389}" srcOrd="0" destOrd="1" presId="urn:microsoft.com/office/officeart/2005/8/layout/process3"/>
    <dgm:cxn modelId="{02EA0F9A-AC4F-4A4D-8D6B-187B10C22EB1}" srcId="{5B52755B-E10B-4CC8-94BE-B00A79868D38}" destId="{8AF1C8A2-BE06-4E57-988D-53F39120FACB}" srcOrd="6" destOrd="0" parTransId="{DEF9322D-DE52-4DBD-AE4F-4905810A335A}" sibTransId="{4D52024D-90DC-493D-82B8-54A27A192944}"/>
    <dgm:cxn modelId="{1C62E19D-2CF8-46BC-92D8-CA434220FB74}" type="presOf" srcId="{1213DCC0-7E26-4A78-B33B-0DDB2BB705DF}" destId="{4DF34934-0F70-4818-8F56-FFBA500ADC92}" srcOrd="0" destOrd="2" presId="urn:microsoft.com/office/officeart/2005/8/layout/process3"/>
    <dgm:cxn modelId="{C6B5D5A0-A185-499C-8881-648EAA8531CF}" type="presOf" srcId="{5B52755B-E10B-4CC8-94BE-B00A79868D38}" destId="{146069BB-1444-4400-8631-D52FD61B1B27}" srcOrd="0" destOrd="0" presId="urn:microsoft.com/office/officeart/2005/8/layout/process3"/>
    <dgm:cxn modelId="{C71600B4-57C8-44E2-81A2-079863F62E59}" type="presOf" srcId="{2E5BF812-FC7A-4195-8096-16E1B04829C1}" destId="{E3867B77-261C-4B44-BF40-A82F9CE89510}" srcOrd="1" destOrd="0" presId="urn:microsoft.com/office/officeart/2005/8/layout/process3"/>
    <dgm:cxn modelId="{7FBAB6C3-BB80-4DFC-9CF5-2AB4054B8C4B}" type="presOf" srcId="{24BDB788-6664-4D05-A178-A4D5BCE83DA6}" destId="{BE78A924-A720-49D6-A625-A7AF5C023F97}" srcOrd="0" destOrd="0" presId="urn:microsoft.com/office/officeart/2005/8/layout/process3"/>
    <dgm:cxn modelId="{7CFD34C4-4AD0-499A-9795-E17DD5017620}" type="presOf" srcId="{43295AC5-4DA7-42D5-BB31-413FE667619F}" destId="{4DF34934-0F70-4818-8F56-FFBA500ADC92}" srcOrd="0" destOrd="1" presId="urn:microsoft.com/office/officeart/2005/8/layout/process3"/>
    <dgm:cxn modelId="{360582C4-C3F8-4035-8F01-BCEDCDB88172}" srcId="{5B52755B-E10B-4CC8-94BE-B00A79868D38}" destId="{E3D93350-1D7C-4BFA-BBF8-28BA6ACEEA86}" srcOrd="3" destOrd="0" parTransId="{45BBAE83-54CE-43AD-B89C-DAAA550BB26D}" sibTransId="{220AA948-A308-4ADE-ABAA-9BA84E8C5216}"/>
    <dgm:cxn modelId="{9E56D8C5-A0A5-4686-98B1-7B66A4D818D9}" type="presOf" srcId="{78A033F1-FC5A-4B4F-9786-F6E0B2EF33CD}" destId="{09B52139-273E-4E28-93DA-E534819A49FE}" srcOrd="0" destOrd="7" presId="urn:microsoft.com/office/officeart/2005/8/layout/process3"/>
    <dgm:cxn modelId="{88C4DCCE-6A25-40B3-840F-81A10BF0B9A1}" srcId="{97AFCCD0-38A8-494A-9990-D5ED039A7C99}" destId="{24BDB788-6664-4D05-A178-A4D5BCE83DA6}" srcOrd="1" destOrd="0" parTransId="{963B7B8E-78DE-429F-A814-D32A58B08AF1}" sibTransId="{AF4A6087-9020-41DB-8E86-92BDB01098F1}"/>
    <dgm:cxn modelId="{6F55E9D2-CACA-46BC-99F9-1EAC86A0013A}" type="presOf" srcId="{E2F8191E-8336-4B7C-ACEC-1DA9FB5E1DD7}" destId="{09B52139-273E-4E28-93DA-E534819A49FE}" srcOrd="0" destOrd="4" presId="urn:microsoft.com/office/officeart/2005/8/layout/process3"/>
    <dgm:cxn modelId="{470D13E1-EDC2-4BAC-BC5A-F35D7BD4A69E}" type="presOf" srcId="{86E024A6-7DD2-4E94-825D-1BC41FA8A8C2}" destId="{4DF34934-0F70-4818-8F56-FFBA500ADC92}" srcOrd="0" destOrd="7" presId="urn:microsoft.com/office/officeart/2005/8/layout/process3"/>
    <dgm:cxn modelId="{233EA3E8-F43B-4BE0-AA92-08DC9E4FE952}" type="presOf" srcId="{AF4A6087-9020-41DB-8E86-92BDB01098F1}" destId="{0F02F3FB-4E5F-4EAC-987A-CBC6B02935C1}" srcOrd="0" destOrd="0" presId="urn:microsoft.com/office/officeart/2005/8/layout/process3"/>
    <dgm:cxn modelId="{63DB20EA-9C49-4954-96B6-5E097E84367D}" type="presOf" srcId="{E3D93350-1D7C-4BFA-BBF8-28BA6ACEEA86}" destId="{4DF34934-0F70-4818-8F56-FFBA500ADC92}" srcOrd="0" destOrd="3" presId="urn:microsoft.com/office/officeart/2005/8/layout/process3"/>
    <dgm:cxn modelId="{97F055EA-9B8D-46E3-A930-0DC3EB1B29AC}" type="presOf" srcId="{8C8A08C4-4DB5-49D2-861C-245D2AF4379E}" destId="{C927A293-7ECF-4D04-A9AB-5E8FD7D3E389}" srcOrd="0" destOrd="3" presId="urn:microsoft.com/office/officeart/2005/8/layout/process3"/>
    <dgm:cxn modelId="{E80CB8EE-C3B7-4DDA-98B8-69EDA0E08DCC}" type="presOf" srcId="{296F1786-A408-4A43-82FD-D0965B393B89}" destId="{4DF34934-0F70-4818-8F56-FFBA500ADC92}" srcOrd="0" destOrd="5" presId="urn:microsoft.com/office/officeart/2005/8/layout/process3"/>
    <dgm:cxn modelId="{987E86F0-6533-49C4-9289-86E5C744AFB2}" srcId="{5B52755B-E10B-4CC8-94BE-B00A79868D38}" destId="{09430EE6-1E62-4677-8D37-D891783F2624}" srcOrd="4" destOrd="0" parTransId="{C5CE13C3-9344-401F-9A2C-E79893FB2361}" sibTransId="{4D307CDB-0117-4090-BE90-65BAECA65D18}"/>
    <dgm:cxn modelId="{E3F693F3-D7B4-4A20-A9D6-E837C35AFCBB}" srcId="{2C03823E-A425-4255-BB07-1466DC14DD5B}" destId="{2328B2BC-1CB0-4A59-856A-D5CDEED7ED1B}" srcOrd="6" destOrd="0" parTransId="{C4301C54-B7AB-49EE-8D7C-FDA4A942BD2D}" sibTransId="{046EFA05-9927-433F-A945-612D23FB0F57}"/>
    <dgm:cxn modelId="{9CFD02F5-3FEF-43EC-B8FC-88C74E716A40}" type="presOf" srcId="{8AF1C8A2-BE06-4E57-988D-53F39120FACB}" destId="{4DF34934-0F70-4818-8F56-FFBA500ADC92}" srcOrd="0" destOrd="6" presId="urn:microsoft.com/office/officeart/2005/8/layout/process3"/>
    <dgm:cxn modelId="{DCA6CAF7-1498-4CA5-A26F-90FC6E2D51CE}" type="presOf" srcId="{1963CE56-F636-4422-AA50-07D5ED34E0E7}" destId="{C927A293-7ECF-4D04-A9AB-5E8FD7D3E389}" srcOrd="0" destOrd="5" presId="urn:microsoft.com/office/officeart/2005/8/layout/process3"/>
    <dgm:cxn modelId="{C5E1D051-11D8-45D1-8EAE-3C4259342A29}" type="presParOf" srcId="{13219AAB-FCCF-45E3-8396-44B1D878E814}" destId="{E8E27E93-B423-41B9-95AB-915EE38FF226}" srcOrd="0" destOrd="0" presId="urn:microsoft.com/office/officeart/2005/8/layout/process3"/>
    <dgm:cxn modelId="{35B6E996-5F0E-4CBE-AA6E-6C073E6348E7}" type="presParOf" srcId="{E8E27E93-B423-41B9-95AB-915EE38FF226}" destId="{146069BB-1444-4400-8631-D52FD61B1B27}" srcOrd="0" destOrd="0" presId="urn:microsoft.com/office/officeart/2005/8/layout/process3"/>
    <dgm:cxn modelId="{AC8ED2B4-4708-4DA8-B868-1C69B2DA6D9F}" type="presParOf" srcId="{E8E27E93-B423-41B9-95AB-915EE38FF226}" destId="{8060FFAB-0419-41F8-B3A3-A7C752DF9E43}" srcOrd="1" destOrd="0" presId="urn:microsoft.com/office/officeart/2005/8/layout/process3"/>
    <dgm:cxn modelId="{0AFBC681-F055-4D7E-935A-0A78FF3D893C}" type="presParOf" srcId="{E8E27E93-B423-41B9-95AB-915EE38FF226}" destId="{4DF34934-0F70-4818-8F56-FFBA500ADC92}" srcOrd="2" destOrd="0" presId="urn:microsoft.com/office/officeart/2005/8/layout/process3"/>
    <dgm:cxn modelId="{03DCC10F-799E-42D7-AB28-3A4DA0F2FA45}" type="presParOf" srcId="{13219AAB-FCCF-45E3-8396-44B1D878E814}" destId="{936B76BF-822D-4E4B-A70A-C50587F082D4}" srcOrd="1" destOrd="0" presId="urn:microsoft.com/office/officeart/2005/8/layout/process3"/>
    <dgm:cxn modelId="{09719CE6-2A83-4E39-936B-F069B05B6BA1}" type="presParOf" srcId="{936B76BF-822D-4E4B-A70A-C50587F082D4}" destId="{E3867B77-261C-4B44-BF40-A82F9CE89510}" srcOrd="0" destOrd="0" presId="urn:microsoft.com/office/officeart/2005/8/layout/process3"/>
    <dgm:cxn modelId="{6FB7096B-4FD1-4DE9-8D60-F843CF8CF8AD}" type="presParOf" srcId="{13219AAB-FCCF-45E3-8396-44B1D878E814}" destId="{0DA2B8BB-7FF2-4412-A95D-F8DCB9C5ED6C}" srcOrd="2" destOrd="0" presId="urn:microsoft.com/office/officeart/2005/8/layout/process3"/>
    <dgm:cxn modelId="{2880505C-4D9A-4A50-92F0-44DEBC4E9B32}" type="presParOf" srcId="{0DA2B8BB-7FF2-4412-A95D-F8DCB9C5ED6C}" destId="{BE78A924-A720-49D6-A625-A7AF5C023F97}" srcOrd="0" destOrd="0" presId="urn:microsoft.com/office/officeart/2005/8/layout/process3"/>
    <dgm:cxn modelId="{E5FEB021-A744-40C5-868B-B71CEE67E02D}" type="presParOf" srcId="{0DA2B8BB-7FF2-4412-A95D-F8DCB9C5ED6C}" destId="{7F3B5B1F-EF64-4B6A-A50D-4413716DD786}" srcOrd="1" destOrd="0" presId="urn:microsoft.com/office/officeart/2005/8/layout/process3"/>
    <dgm:cxn modelId="{2815A565-7E03-4810-9C36-D64CA7FB651D}" type="presParOf" srcId="{0DA2B8BB-7FF2-4412-A95D-F8DCB9C5ED6C}" destId="{C927A293-7ECF-4D04-A9AB-5E8FD7D3E389}" srcOrd="2" destOrd="0" presId="urn:microsoft.com/office/officeart/2005/8/layout/process3"/>
    <dgm:cxn modelId="{9B5D1F84-5029-4C44-BDD4-F7E8B20AD2B3}" type="presParOf" srcId="{13219AAB-FCCF-45E3-8396-44B1D878E814}" destId="{0F02F3FB-4E5F-4EAC-987A-CBC6B02935C1}" srcOrd="3" destOrd="0" presId="urn:microsoft.com/office/officeart/2005/8/layout/process3"/>
    <dgm:cxn modelId="{D330B5E3-E902-4BFE-AEFB-E267DAF76E64}" type="presParOf" srcId="{0F02F3FB-4E5F-4EAC-987A-CBC6B02935C1}" destId="{781B6BFC-E7C7-42A7-ADA1-9E72F65E6687}" srcOrd="0" destOrd="0" presId="urn:microsoft.com/office/officeart/2005/8/layout/process3"/>
    <dgm:cxn modelId="{FA57BF53-AB99-4E57-A3DA-16B45D4B22AC}" type="presParOf" srcId="{13219AAB-FCCF-45E3-8396-44B1D878E814}" destId="{F9BD63F2-7BE6-4871-A0A3-9FE65F6B7C2D}" srcOrd="4" destOrd="0" presId="urn:microsoft.com/office/officeart/2005/8/layout/process3"/>
    <dgm:cxn modelId="{7DFC8B92-C2E4-4B13-B10B-208BBDBD9E85}" type="presParOf" srcId="{F9BD63F2-7BE6-4871-A0A3-9FE65F6B7C2D}" destId="{FB72643C-FFB8-4B28-B30F-5B354650F433}" srcOrd="0" destOrd="0" presId="urn:microsoft.com/office/officeart/2005/8/layout/process3"/>
    <dgm:cxn modelId="{A2EC0641-9566-4238-9F71-3A94E86B8562}" type="presParOf" srcId="{F9BD63F2-7BE6-4871-A0A3-9FE65F6B7C2D}" destId="{D359DFD4-EC03-461E-AD25-259BF30E32CC}" srcOrd="1" destOrd="0" presId="urn:microsoft.com/office/officeart/2005/8/layout/process3"/>
    <dgm:cxn modelId="{3DBA61E6-7B25-4D68-807A-654852FE3FB9}" type="presParOf" srcId="{F9BD63F2-7BE6-4871-A0A3-9FE65F6B7C2D}" destId="{09B52139-273E-4E28-93DA-E534819A49F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5C25F-5D91-4A3F-BBE3-4F9559AC3581}">
      <dsp:nvSpPr>
        <dsp:cNvPr id="0" name=""/>
        <dsp:cNvSpPr/>
      </dsp:nvSpPr>
      <dsp:spPr>
        <a:xfrm>
          <a:off x="5230" y="956701"/>
          <a:ext cx="2378024" cy="1361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700" kern="1200" dirty="0"/>
            <a:t>Ulykke - intern registrering hos arbejdsgiver</a:t>
          </a:r>
        </a:p>
      </dsp:txBody>
      <dsp:txXfrm>
        <a:off x="5230" y="956701"/>
        <a:ext cx="2378024" cy="907934"/>
      </dsp:txXfrm>
    </dsp:sp>
    <dsp:sp modelId="{5D1482FA-D7F3-4FE2-9759-203D061EDB1C}">
      <dsp:nvSpPr>
        <dsp:cNvPr id="0" name=""/>
        <dsp:cNvSpPr/>
      </dsp:nvSpPr>
      <dsp:spPr>
        <a:xfrm>
          <a:off x="492295" y="1864636"/>
          <a:ext cx="2378024" cy="153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700" kern="1200" dirty="0" err="1"/>
            <a:t>Arbejdskadeteamet</a:t>
          </a:r>
          <a:r>
            <a:rPr lang="da-DK" sz="1700" kern="1200" dirty="0"/>
            <a:t> kan rådgive medlem om, at arbejdsgiver skal anmelde til  </a:t>
          </a:r>
          <a:r>
            <a:rPr lang="da-DK" sz="1700" kern="1200" dirty="0" err="1"/>
            <a:t>forsikringselskab</a:t>
          </a:r>
          <a:endParaRPr lang="da-DK" sz="1700" kern="1200" dirty="0"/>
        </a:p>
      </dsp:txBody>
      <dsp:txXfrm>
        <a:off x="537107" y="1909448"/>
        <a:ext cx="2288400" cy="1440376"/>
      </dsp:txXfrm>
    </dsp:sp>
    <dsp:sp modelId="{54CCF3DD-B149-48F6-9395-8B6D603B276C}">
      <dsp:nvSpPr>
        <dsp:cNvPr id="0" name=""/>
        <dsp:cNvSpPr/>
      </dsp:nvSpPr>
      <dsp:spPr>
        <a:xfrm>
          <a:off x="2743754" y="1114639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400" kern="1200"/>
        </a:p>
      </dsp:txBody>
      <dsp:txXfrm>
        <a:off x="2743754" y="1233051"/>
        <a:ext cx="586641" cy="355235"/>
      </dsp:txXfrm>
    </dsp:sp>
    <dsp:sp modelId="{1B1A609E-5415-487C-9DA3-49FFC4DC3FCD}">
      <dsp:nvSpPr>
        <dsp:cNvPr id="0" name=""/>
        <dsp:cNvSpPr/>
      </dsp:nvSpPr>
      <dsp:spPr>
        <a:xfrm>
          <a:off x="3825254" y="956701"/>
          <a:ext cx="2378024" cy="1361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700" kern="1200" dirty="0"/>
            <a:t>Arbejdsgiver anmelder og sag behandles hos til forsikringsselskab</a:t>
          </a:r>
        </a:p>
      </dsp:txBody>
      <dsp:txXfrm>
        <a:off x="3825254" y="956701"/>
        <a:ext cx="2378024" cy="907934"/>
      </dsp:txXfrm>
    </dsp:sp>
    <dsp:sp modelId="{4D8E725D-1C19-46C5-89EF-FC484058A364}">
      <dsp:nvSpPr>
        <dsp:cNvPr id="0" name=""/>
        <dsp:cNvSpPr/>
      </dsp:nvSpPr>
      <dsp:spPr>
        <a:xfrm>
          <a:off x="4312320" y="1864636"/>
          <a:ext cx="2378024" cy="153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700" kern="1200" dirty="0" err="1"/>
            <a:t>Arbejdskadeteamet</a:t>
          </a:r>
          <a:r>
            <a:rPr lang="da-DK" sz="1700" kern="1200" dirty="0"/>
            <a:t> kan rådgive medlem om videre forløb. </a:t>
          </a:r>
        </a:p>
      </dsp:txBody>
      <dsp:txXfrm>
        <a:off x="4357132" y="1909448"/>
        <a:ext cx="2288400" cy="1440376"/>
      </dsp:txXfrm>
    </dsp:sp>
    <dsp:sp modelId="{36B5B0D0-FF9C-49A0-9D74-EBAB4E53C648}">
      <dsp:nvSpPr>
        <dsp:cNvPr id="0" name=""/>
        <dsp:cNvSpPr/>
      </dsp:nvSpPr>
      <dsp:spPr>
        <a:xfrm>
          <a:off x="6563779" y="1114639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400" kern="1200"/>
        </a:p>
      </dsp:txBody>
      <dsp:txXfrm>
        <a:off x="6563779" y="1233051"/>
        <a:ext cx="586641" cy="355235"/>
      </dsp:txXfrm>
    </dsp:sp>
    <dsp:sp modelId="{98719FB8-C40D-4C00-8EBE-415489987B83}">
      <dsp:nvSpPr>
        <dsp:cNvPr id="0" name=""/>
        <dsp:cNvSpPr/>
      </dsp:nvSpPr>
      <dsp:spPr>
        <a:xfrm>
          <a:off x="7645279" y="956701"/>
          <a:ext cx="2378024" cy="1361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700" kern="1200" dirty="0"/>
            <a:t>Behandling hos AES </a:t>
          </a:r>
        </a:p>
      </dsp:txBody>
      <dsp:txXfrm>
        <a:off x="7645279" y="956701"/>
        <a:ext cx="2378024" cy="907934"/>
      </dsp:txXfrm>
    </dsp:sp>
    <dsp:sp modelId="{8AAF44C5-CDE5-429E-A1BC-68C77BC4AA89}">
      <dsp:nvSpPr>
        <dsp:cNvPr id="0" name=""/>
        <dsp:cNvSpPr/>
      </dsp:nvSpPr>
      <dsp:spPr>
        <a:xfrm>
          <a:off x="8132345" y="1864636"/>
          <a:ext cx="2378024" cy="153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700" kern="1200" dirty="0"/>
            <a:t>Vi opretter en sag i Arbejdsskadeteamet og får fuldmagt fra medlemmet til at følge sagen hos AES. </a:t>
          </a:r>
        </a:p>
      </dsp:txBody>
      <dsp:txXfrm>
        <a:off x="8177157" y="1909448"/>
        <a:ext cx="2288400" cy="14403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60FFAB-0419-41F8-B3A3-A7C752DF9E43}">
      <dsp:nvSpPr>
        <dsp:cNvPr id="0" name=""/>
        <dsp:cNvSpPr/>
      </dsp:nvSpPr>
      <dsp:spPr>
        <a:xfrm>
          <a:off x="5230" y="8469"/>
          <a:ext cx="2378024" cy="604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 err="1"/>
            <a:t>Anderkendelse</a:t>
          </a:r>
          <a:r>
            <a:rPr lang="da-DK" sz="1400" kern="1200" dirty="0"/>
            <a:t>/afvisning</a:t>
          </a:r>
        </a:p>
      </dsp:txBody>
      <dsp:txXfrm>
        <a:off x="5230" y="8469"/>
        <a:ext cx="2378024" cy="403200"/>
      </dsp:txXfrm>
    </dsp:sp>
    <dsp:sp modelId="{4DF34934-0F70-4818-8F56-FFBA500ADC92}">
      <dsp:nvSpPr>
        <dsp:cNvPr id="0" name=""/>
        <dsp:cNvSpPr/>
      </dsp:nvSpPr>
      <dsp:spPr>
        <a:xfrm>
          <a:off x="492295" y="411668"/>
          <a:ext cx="2378024" cy="39311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AES undersøger: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Om medlemmet var omfattet af arbejdsskadesikringsloven ved tilskadekomst/påvirkning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Om der er sammenhæng mellem påvirkning og skade.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Indhenter typisk: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Spørgeskemaer fra medlem og arbejdsgiver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Lægeerklæring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Lægejournaler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Oplysninger fra vidner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Oplysninger fra arbejdsgiver</a:t>
          </a:r>
        </a:p>
      </dsp:txBody>
      <dsp:txXfrm>
        <a:off x="561945" y="481318"/>
        <a:ext cx="2238724" cy="3791899"/>
      </dsp:txXfrm>
    </dsp:sp>
    <dsp:sp modelId="{936B76BF-822D-4E4B-A70A-C50587F082D4}">
      <dsp:nvSpPr>
        <dsp:cNvPr id="0" name=""/>
        <dsp:cNvSpPr/>
      </dsp:nvSpPr>
      <dsp:spPr>
        <a:xfrm>
          <a:off x="2743754" y="-85960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100" kern="1200"/>
        </a:p>
      </dsp:txBody>
      <dsp:txXfrm>
        <a:off x="2743754" y="32452"/>
        <a:ext cx="586641" cy="355235"/>
      </dsp:txXfrm>
    </dsp:sp>
    <dsp:sp modelId="{7F3B5B1F-EF64-4B6A-A50D-4413716DD786}">
      <dsp:nvSpPr>
        <dsp:cNvPr id="0" name=""/>
        <dsp:cNvSpPr/>
      </dsp:nvSpPr>
      <dsp:spPr>
        <a:xfrm>
          <a:off x="3825254" y="8469"/>
          <a:ext cx="2378024" cy="604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Mén (hvis anerkendt) </a:t>
          </a:r>
        </a:p>
      </dsp:txBody>
      <dsp:txXfrm>
        <a:off x="3825254" y="8469"/>
        <a:ext cx="2378024" cy="403200"/>
      </dsp:txXfrm>
    </dsp:sp>
    <dsp:sp modelId="{C927A293-7ECF-4D04-A9AB-5E8FD7D3E389}">
      <dsp:nvSpPr>
        <dsp:cNvPr id="0" name=""/>
        <dsp:cNvSpPr/>
      </dsp:nvSpPr>
      <dsp:spPr>
        <a:xfrm>
          <a:off x="4312320" y="411668"/>
          <a:ext cx="2378024" cy="39311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AES undersøger: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Omfanget af de daglige gener.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Indhenter typisk: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Spørgeskema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Journaler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Funktionsattest (egen læge) eller speciallægeerklæring </a:t>
          </a:r>
        </a:p>
      </dsp:txBody>
      <dsp:txXfrm>
        <a:off x="4381970" y="481318"/>
        <a:ext cx="2238724" cy="3791899"/>
      </dsp:txXfrm>
    </dsp:sp>
    <dsp:sp modelId="{0F02F3FB-4E5F-4EAC-987A-CBC6B02935C1}">
      <dsp:nvSpPr>
        <dsp:cNvPr id="0" name=""/>
        <dsp:cNvSpPr/>
      </dsp:nvSpPr>
      <dsp:spPr>
        <a:xfrm>
          <a:off x="6563779" y="-85960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100" kern="1200"/>
        </a:p>
      </dsp:txBody>
      <dsp:txXfrm>
        <a:off x="6563779" y="32452"/>
        <a:ext cx="586641" cy="355235"/>
      </dsp:txXfrm>
    </dsp:sp>
    <dsp:sp modelId="{D359DFD4-EC03-461E-AD25-259BF30E32CC}">
      <dsp:nvSpPr>
        <dsp:cNvPr id="0" name=""/>
        <dsp:cNvSpPr/>
      </dsp:nvSpPr>
      <dsp:spPr>
        <a:xfrm>
          <a:off x="7645279" y="8469"/>
          <a:ext cx="2378024" cy="604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Erhvervsevnetab </a:t>
          </a:r>
        </a:p>
      </dsp:txBody>
      <dsp:txXfrm>
        <a:off x="7645279" y="8469"/>
        <a:ext cx="2378024" cy="403200"/>
      </dsp:txXfrm>
    </dsp:sp>
    <dsp:sp modelId="{09B52139-273E-4E28-93DA-E534819A49FE}">
      <dsp:nvSpPr>
        <dsp:cNvPr id="0" name=""/>
        <dsp:cNvSpPr/>
      </dsp:nvSpPr>
      <dsp:spPr>
        <a:xfrm>
          <a:off x="8132345" y="411668"/>
          <a:ext cx="2378024" cy="39311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AES undersøger: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Om medlemmet har et varigt indtægtstab efter arbejdsskaden (mere end 15 procent)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Indhenter typisk: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Spørgeskemaer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Kommunale oplysninger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Årsopgørelser fra Skat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400" kern="1200" dirty="0"/>
            <a:t>Oplysninger om lønindtægt fra e-</a:t>
          </a:r>
          <a:r>
            <a:rPr lang="da-DK" sz="1400" kern="1200" dirty="0" err="1"/>
            <a:t>indkomstregisret</a:t>
          </a:r>
          <a:r>
            <a:rPr lang="da-DK" sz="1400" kern="1200" dirty="0"/>
            <a:t>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a-DK" sz="1400" kern="1200" dirty="0"/>
        </a:p>
      </dsp:txBody>
      <dsp:txXfrm>
        <a:off x="8201995" y="481318"/>
        <a:ext cx="2238724" cy="3791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0E02B-9E67-C7BD-0046-71D56044D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85ABCFF-C24A-80E5-783A-43E503674E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7B43ADB-1803-626B-F977-E0453FA91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D0FA4-B5D6-46FF-A8E4-CF1FD78E658A}" type="datetimeFigureOut">
              <a:rPr lang="da-DK" smtClean="0"/>
              <a:t>24-10-2023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541F367-EC08-79F8-1CE5-C0B5EF5DC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EDFB77C-E9F5-5A6B-D692-2BD5E120D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B572-6731-48A3-B672-FB9774D3166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038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2BC6A1-C0BC-4DDB-D4C9-4F39278E4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06B80AA-2AD6-C5D7-A71F-37CDFDA976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61B4A9-1982-4739-3428-B394C5445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D0FA4-B5D6-46FF-A8E4-CF1FD78E658A}" type="datetimeFigureOut">
              <a:rPr lang="da-DK" smtClean="0"/>
              <a:t>24-10-2023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03611ED-047C-3E87-4689-1289A66C7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757E345-D1C3-2EF8-0C5E-EFF192545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B572-6731-48A3-B672-FB9774D3166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213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222E69DE-D860-3598-C765-B9925C01F8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8F1B2FD-2671-8998-A566-9695E86A5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1B42C1A-2221-90CA-7006-4B9DB393F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D0FA4-B5D6-46FF-A8E4-CF1FD78E658A}" type="datetimeFigureOut">
              <a:rPr lang="da-DK" smtClean="0"/>
              <a:t>24-10-2023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C037BCD-B484-3EA5-FB36-788377830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ED32102-48B2-1706-5E7B-C85499199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B572-6731-48A3-B672-FB9774D3166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0785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4D87B0-3584-B580-6C73-7DA17420F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3CC5FD-D327-C975-6E79-842B38DBD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9267687-671B-9383-3956-70E99D295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D0FA4-B5D6-46FF-A8E4-CF1FD78E658A}" type="datetimeFigureOut">
              <a:rPr lang="da-DK" smtClean="0"/>
              <a:t>24-10-2023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1D68AAA-DDD5-5780-4BC1-9918BEB2A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7E858F0-B3AC-B93A-09CC-27703479C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B572-6731-48A3-B672-FB9774D3166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585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EF1D02-8B15-F84C-ED75-20B8E3042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EF55305-B431-AB7E-0B8F-5C72EDB86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B4E7664-C00D-DB0A-1B7D-EF9C9FB84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D0FA4-B5D6-46FF-A8E4-CF1FD78E658A}" type="datetimeFigureOut">
              <a:rPr lang="da-DK" smtClean="0"/>
              <a:t>24-10-2023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1ED640C-B30A-1056-E3C4-D6B127CD8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880FDC3-DE5D-4943-2F0D-D964CAD1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B572-6731-48A3-B672-FB9774D3166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28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CBF1DC-50CF-5824-999A-223016B44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2B1DA0F-F127-8F79-7704-6FB2A9C459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1FB7719-B884-370F-697B-4DA74ABF5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FAE9FDA-77DE-C0EA-9192-6C419F17B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D0FA4-B5D6-46FF-A8E4-CF1FD78E658A}" type="datetimeFigureOut">
              <a:rPr lang="da-DK" smtClean="0"/>
              <a:t>24-10-2023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D4A8906-E5FC-34D8-9B64-EF447FAD9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AEB583D-5BDF-2BCC-38E9-D9F2F836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B572-6731-48A3-B672-FB9774D3166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339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539D94-5EEA-AF1A-3949-4DA735E43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9CE8151-7222-312C-AE89-6B3726D63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C3535D8-2A59-90ED-E156-257D7C8E3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B1858FF-9066-3B7A-89E6-31F4397AD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9270101-51F3-81C9-6E10-EB68E1B97D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EBDBDE1F-7649-4999-7C69-6FB541C30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D0FA4-B5D6-46FF-A8E4-CF1FD78E658A}" type="datetimeFigureOut">
              <a:rPr lang="da-DK" smtClean="0"/>
              <a:t>24-10-2023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F8B3FD3-A634-1D97-249E-EC695C584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38CF5F75-8047-EEA3-99FC-9F99CA874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B572-6731-48A3-B672-FB9774D3166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692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91D8F0-ACA0-081A-2895-ED36CFB78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7A1E620-38BC-B5AC-95EE-1494803F7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D0FA4-B5D6-46FF-A8E4-CF1FD78E658A}" type="datetimeFigureOut">
              <a:rPr lang="da-DK" smtClean="0"/>
              <a:t>24-10-2023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337FCA9-8BF1-F418-87DD-C9F4ADF75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E871AA8-31AC-F375-D93E-C0C5C34EF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B572-6731-48A3-B672-FB9774D3166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353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C216CA4A-842F-4551-B190-17AF59561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D0FA4-B5D6-46FF-A8E4-CF1FD78E658A}" type="datetimeFigureOut">
              <a:rPr lang="da-DK" smtClean="0"/>
              <a:t>24-10-2023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FACE2897-2AC7-6AE4-E6F9-AD1F4B332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EEA2C078-241E-B528-783B-3AE2AF1D8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B572-6731-48A3-B672-FB9774D3166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7616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750503-ADC6-CABC-0DA2-1D59E2A09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47CFD6-AC51-F45A-6772-FC8986A6A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4D10292-D9DD-B7B7-9D48-6664F5071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EDE88E3-1FC6-3D9E-7700-890333E81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D0FA4-B5D6-46FF-A8E4-CF1FD78E658A}" type="datetimeFigureOut">
              <a:rPr lang="da-DK" smtClean="0"/>
              <a:t>24-10-2023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5C48DF4-46EF-AACA-BBA4-9FBD2F6D0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2733B8D-E981-8065-BD4B-9E9972D3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B572-6731-48A3-B672-FB9774D3166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468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753CB1-1BA4-12FF-B484-65F4B8800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8F75E35B-CEA7-DE48-E598-74EA4B7D30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9CADCF3-EA80-AF20-6152-1B56A9E2AF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2F1B87D-B59A-F9A1-23F6-A6D081D72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D0FA4-B5D6-46FF-A8E4-CF1FD78E658A}" type="datetimeFigureOut">
              <a:rPr lang="da-DK" smtClean="0"/>
              <a:t>24-10-2023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AD47628-D6D0-4ECE-47B9-4587AEE10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B70BE1E-4249-074C-5568-D98E65FA5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B572-6731-48A3-B672-FB9774D3166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2357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EADD36D-ACD6-97BE-839B-A7CA8389E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D797A8B-46B0-D0EC-9F07-E796A803F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BD61FFB-2182-90FC-C00D-B4BB52234D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D0FA4-B5D6-46FF-A8E4-CF1FD78E658A}" type="datetimeFigureOut">
              <a:rPr lang="da-DK" smtClean="0"/>
              <a:t>24-10-2023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2439E30-BF68-A928-90C0-3516E2580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3E14FBD-209E-7387-CD61-2E9F40B074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BB572-6731-48A3-B672-FB9774D3166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3871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es.dk/sagsforloeb" TargetMode="External"/><Relationship Id="rId2" Type="http://schemas.openxmlformats.org/officeDocument/2006/relationships/hyperlink" Target="https://at.dk/arbejdsulykk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orger.dk/arbejde-dagpenge-ferie/Arbejdsskader/aes-arbejdsskade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4BB14C-C6CA-8363-D650-AED47E88FF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da-DK" dirty="0"/>
            </a:br>
            <a:r>
              <a:rPr lang="da-DK" dirty="0"/>
              <a:t>Introduktion til arbejdsskadeområdet </a:t>
            </a:r>
            <a:br>
              <a:rPr lang="da-DK" dirty="0"/>
            </a:b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1E42292-AF15-518D-AACF-BA48DF1D4E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Møde 24. oktober 2023</a:t>
            </a:r>
          </a:p>
        </p:txBody>
      </p:sp>
    </p:spTree>
    <p:extLst>
      <p:ext uri="{BB962C8B-B14F-4D97-AF65-F5344CB8AC3E}">
        <p14:creationId xmlns:p14="http://schemas.microsoft.com/office/powerpoint/2010/main" val="831662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4B2D84-5B45-88D1-D877-8BE66E07B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Erhvervssygdomme hos Socialpædagogerne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FB66006-28EB-CE84-E44D-28BA5187E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Primært psykiske arbejdsskader </a:t>
            </a:r>
          </a:p>
          <a:p>
            <a:r>
              <a:rPr lang="da-DK" dirty="0"/>
              <a:t>Få </a:t>
            </a:r>
            <a:r>
              <a:rPr lang="da-DK" dirty="0" err="1"/>
              <a:t>hudsager</a:t>
            </a:r>
            <a:r>
              <a:rPr lang="da-DK" dirty="0"/>
              <a:t>, </a:t>
            </a:r>
            <a:r>
              <a:rPr lang="da-DK" dirty="0" err="1"/>
              <a:t>irritativt</a:t>
            </a:r>
            <a:r>
              <a:rPr lang="da-DK" dirty="0"/>
              <a:t> eller allergisk eksem, primært hænder</a:t>
            </a:r>
          </a:p>
          <a:p>
            <a:r>
              <a:rPr lang="da-DK" dirty="0"/>
              <a:t>Få Ryg </a:t>
            </a:r>
          </a:p>
          <a:p>
            <a:r>
              <a:rPr lang="da-DK" dirty="0"/>
              <a:t>Covid19-sager  </a:t>
            </a:r>
          </a:p>
          <a:p>
            <a:r>
              <a:rPr lang="da-DK" dirty="0"/>
              <a:t>Øvrigt bevægeapparat: Belastning vil som udgangspunkt ikke være monoton nok. 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20048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8612DA-B302-4787-3E17-380BE9248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Anmeldelse af erhvervssygdomme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5ACE2-4C44-AC05-A4F9-E4DE7E94D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/>
              <a:t>I erhvervssygdomme er det læger og tandlæger, der har en anmeldepligt. </a:t>
            </a:r>
          </a:p>
          <a:p>
            <a:r>
              <a:rPr lang="da-DK" dirty="0"/>
              <a:t>Sagen skal anmeldes direkte til AES. </a:t>
            </a:r>
          </a:p>
          <a:p>
            <a:r>
              <a:rPr lang="da-DK" dirty="0"/>
              <a:t>Også her er anmeldefristen 14 dage efter lægen har fået mistanke om, at sygdommen skyldes arbejdet. </a:t>
            </a:r>
          </a:p>
          <a:p>
            <a:r>
              <a:rPr lang="da-DK" dirty="0"/>
              <a:t>Medlemmet kan også selv anmelde en formodet erhvervsbetinget sygdom til AES. </a:t>
            </a:r>
          </a:p>
          <a:p>
            <a:r>
              <a:rPr lang="da-DK" dirty="0">
                <a:cs typeface="Calibri"/>
              </a:rPr>
              <a:t>Forsikringsselskabet er AES-K for alle erhvervssygdomme. </a:t>
            </a:r>
          </a:p>
        </p:txBody>
      </p:sp>
    </p:spTree>
    <p:extLst>
      <p:ext uri="{BB962C8B-B14F-4D97-AF65-F5344CB8AC3E}">
        <p14:creationId xmlns:p14="http://schemas.microsoft.com/office/powerpoint/2010/main" val="285345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B83812-A0F0-7700-9A18-114183347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Psykiske erhvervssygdomme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589DE7D-4A38-96C0-60D7-E543852FD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/>
              <a:t>Størstedelen af sagerne i Arbejdsskadeteamet omhandler psykiske skader, oftest efter udsættelse for vold og trusler. </a:t>
            </a:r>
          </a:p>
          <a:p>
            <a:r>
              <a:rPr lang="da-DK" dirty="0"/>
              <a:t>For tiden er det kun PTSD (og depression efter deltagelse i krig), der er optaget på erhvervssygdomsfortegnelsen på det psykiske område. </a:t>
            </a:r>
          </a:p>
          <a:p>
            <a:r>
              <a:rPr lang="da-DK" dirty="0"/>
              <a:t>Mange af vores medlemmer får anerkendt PTSD. </a:t>
            </a:r>
          </a:p>
          <a:p>
            <a:r>
              <a:rPr lang="da-DK" dirty="0"/>
              <a:t>Mange af vores medlemmer får anerkendt en uspecificeret belastningsreaktion eller depression efter forelæggelse for erhvervssygdomsudvalget. </a:t>
            </a:r>
          </a:p>
          <a:p>
            <a:r>
              <a:rPr lang="da-DK" dirty="0"/>
              <a:t>Der er for tiden lang ventetid på forelæggelse for udvalget – mere end tre år. </a:t>
            </a:r>
          </a:p>
          <a:p>
            <a:r>
              <a:rPr lang="da-DK" dirty="0"/>
              <a:t>Nogle sager er udsat til sommeren ‘24. </a:t>
            </a:r>
          </a:p>
        </p:txBody>
      </p:sp>
    </p:spTree>
    <p:extLst>
      <p:ext uri="{BB962C8B-B14F-4D97-AF65-F5344CB8AC3E}">
        <p14:creationId xmlns:p14="http://schemas.microsoft.com/office/powerpoint/2010/main" val="866489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8A44C-9A39-F526-52A1-9E53548FA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Forløb i en arbejdsskadesag hos AES</a:t>
            </a:r>
          </a:p>
        </p:txBody>
      </p:sp>
      <p:graphicFrame>
        <p:nvGraphicFramePr>
          <p:cNvPr id="8" name="Pladsholder til indhold 7">
            <a:extLst>
              <a:ext uri="{FF2B5EF4-FFF2-40B4-BE49-F238E27FC236}">
                <a16:creationId xmlns:a16="http://schemas.microsoft.com/office/drawing/2014/main" id="{3EFC8E23-32A8-DC9F-9C7F-F88545EA91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6806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2088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69EBA-3D4E-2A97-7708-DAFF96876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Læs mere om arbejdsulykker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374D790-950B-2D1D-A44E-D8ACCDDB8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hlinkClick r:id="rId2"/>
              </a:rPr>
              <a:t>Ulykker - Arbejdstilsynet (at.dk)</a:t>
            </a:r>
            <a:endParaRPr lang="da-DK" dirty="0"/>
          </a:p>
          <a:p>
            <a:r>
              <a:rPr lang="da-DK" dirty="0">
                <a:hlinkClick r:id="rId3"/>
              </a:rPr>
              <a:t>Sagsforløb | AES.dk</a:t>
            </a:r>
            <a:endParaRPr lang="da-DK" dirty="0"/>
          </a:p>
          <a:p>
            <a:r>
              <a:rPr lang="da-DK" dirty="0">
                <a:hlinkClick r:id="rId4"/>
              </a:rPr>
              <a:t>Arbejdsulykker og erhvervssygdomme (borger.dk)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3542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1F5B9C-1EB2-CF40-602A-F8F21370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Arbejdsskadeteamet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F61F0C4-47E8-3ED4-AD2C-E89432828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Vi er 6 konsulenter og 2 studenter </a:t>
            </a:r>
          </a:p>
          <a:p>
            <a:r>
              <a:rPr lang="da-DK" dirty="0"/>
              <a:t>Vi har p.t. ca. 1100 sager </a:t>
            </a:r>
          </a:p>
          <a:p>
            <a:r>
              <a:rPr lang="da-DK" dirty="0"/>
              <a:t>Sagerne er fra 2011 og frem</a:t>
            </a:r>
          </a:p>
          <a:p>
            <a:r>
              <a:rPr lang="da-DK" dirty="0"/>
              <a:t>Lange sagsforløb pga. lange forløb i kommunerne med afklaring, fleksjob eller pension </a:t>
            </a:r>
          </a:p>
          <a:p>
            <a:r>
              <a:rPr lang="da-DK" dirty="0"/>
              <a:t>Se pjece og organisationscirkulære </a:t>
            </a:r>
          </a:p>
        </p:txBody>
      </p:sp>
    </p:spTree>
    <p:extLst>
      <p:ext uri="{BB962C8B-B14F-4D97-AF65-F5344CB8AC3E}">
        <p14:creationId xmlns:p14="http://schemas.microsoft.com/office/powerpoint/2010/main" val="822639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B1323F-5218-BA6C-609E-0708A5FA0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Kort om arbejdsskadesystemet 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0E371E8-3852-7D1A-9331-8C9BAD9BC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/>
              <a:t>Arbejdsskadesystemet er et forsikringssystem</a:t>
            </a:r>
          </a:p>
          <a:p>
            <a:r>
              <a:rPr lang="da-DK" dirty="0"/>
              <a:t>Området er reguleret af arbejdsskadesikringsloven (</a:t>
            </a:r>
            <a:r>
              <a:rPr lang="da-DK" dirty="0" err="1"/>
              <a:t>asl</a:t>
            </a:r>
            <a:r>
              <a:rPr lang="da-DK" dirty="0"/>
              <a:t>) </a:t>
            </a:r>
          </a:p>
          <a:p>
            <a:r>
              <a:rPr lang="da-DK" dirty="0"/>
              <a:t>Alle arbejdsgivere, der har ansatte er forpligtet til at have en arbejdsskadeforsikring* </a:t>
            </a:r>
          </a:p>
          <a:p>
            <a:r>
              <a:rPr lang="da-DK" dirty="0"/>
              <a:t>Man skelner mellem ulykker (konkrete hændelser/påvirkninger under 5 dage) og erhvervssygdomme (længerevarende påvirkninger).</a:t>
            </a:r>
          </a:p>
          <a:p>
            <a:r>
              <a:rPr lang="da-DK" dirty="0"/>
              <a:t>*Selvstændige kan vælge af forsikre sig selv, men det er stort set aldrig relevant i vores sager </a:t>
            </a:r>
          </a:p>
        </p:txBody>
      </p:sp>
    </p:spTree>
    <p:extLst>
      <p:ext uri="{BB962C8B-B14F-4D97-AF65-F5344CB8AC3E}">
        <p14:creationId xmlns:p14="http://schemas.microsoft.com/office/powerpoint/2010/main" val="973422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FA580-196A-25C4-9AD8-B700E5EAE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Vores bistand i arbejdsskadesager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AD6358A-A749-FB68-99E4-F8094B93B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 err="1"/>
              <a:t>Tjeker</a:t>
            </a:r>
            <a:r>
              <a:rPr lang="da-DK" dirty="0"/>
              <a:t> altid, hvornår medlem er indmeldt: </a:t>
            </a:r>
          </a:p>
          <a:p>
            <a:r>
              <a:rPr lang="da-DK" dirty="0"/>
              <a:t>Vi bistår kun, hvis medlemmet var indmeldt på tidspunkt for ulykken eller anmeldelse af erhvervssygdommen. Vi hjælper ikke længere, hvis medlemmet melder sig ud. </a:t>
            </a:r>
          </a:p>
          <a:p>
            <a:r>
              <a:rPr lang="da-DK" dirty="0"/>
              <a:t>Vi hjælper også studerende, der er medlem af PLS – skade i praktik </a:t>
            </a:r>
          </a:p>
          <a:p>
            <a:r>
              <a:rPr lang="da-DK" dirty="0"/>
              <a:t>Vi hjælper medlemmer af BUPL, hvis de har arbejdet under vores overenskomstområde eller hvis de efter arbejdsskaden er skiftet til BUPL.</a:t>
            </a:r>
          </a:p>
          <a:p>
            <a:r>
              <a:rPr lang="da-DK" dirty="0"/>
              <a:t>Dispensationer skal forelægges Forretningsudvalget. </a:t>
            </a:r>
          </a:p>
          <a:p>
            <a:r>
              <a:rPr lang="da-DK" dirty="0"/>
              <a:t>Vi opretter </a:t>
            </a:r>
            <a:r>
              <a:rPr lang="da-DK" dirty="0" err="1"/>
              <a:t>typsik</a:t>
            </a:r>
            <a:r>
              <a:rPr lang="da-DK" dirty="0"/>
              <a:t> først en sag, når sagen er i AES. </a:t>
            </a:r>
          </a:p>
          <a:p>
            <a:r>
              <a:rPr lang="da-DK" dirty="0"/>
              <a:t>Vi følger sagen og kommer med rådgivning undervejs. </a:t>
            </a:r>
          </a:p>
          <a:p>
            <a:r>
              <a:rPr lang="da-DK" dirty="0"/>
              <a:t>Medlemmet skal også selv bidrage og for eksempel selv besvare spørgeskemaer.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91436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E46A33-658A-7CD0-4D61-7BCF94039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Erstatningsformer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0776EC5-F312-51CE-1956-B8F69E917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Mén: godtgørelse for de daglige gener og ulemper, der er en følge af arbejdsskaden. </a:t>
            </a:r>
          </a:p>
          <a:p>
            <a:r>
              <a:rPr lang="da-DK" dirty="0"/>
              <a:t>Erstatning for tab af erhvervsevne: kompensation for varigt løntab efter skaden. Dvs. man får kun erstatning ved et økonomisk tab. </a:t>
            </a:r>
          </a:p>
          <a:p>
            <a:r>
              <a:rPr lang="da-DK" dirty="0"/>
              <a:t>Behandlingsudgifter, hjælpemidler, transportudgifter mv: AES dækker så længe det skønnes helbredende eller som afledt udgift. </a:t>
            </a:r>
          </a:p>
          <a:p>
            <a:r>
              <a:rPr lang="da-DK" dirty="0"/>
              <a:t>Tabt arbejdsfortjeneste: Dækkes kun, hvis medlemmet mister lønindtægt ved undersøgelser foranstaltet af AES. </a:t>
            </a:r>
          </a:p>
        </p:txBody>
      </p:sp>
    </p:spTree>
    <p:extLst>
      <p:ext uri="{BB962C8B-B14F-4D97-AF65-F5344CB8AC3E}">
        <p14:creationId xmlns:p14="http://schemas.microsoft.com/office/powerpoint/2010/main" val="3223743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D2EF28-EB98-2112-F399-8BA08B0DD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Forskellen på ulykken og erhvervssygdomme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95D4B1A-43CD-9510-3BED-236F4B941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a-DK" dirty="0"/>
              <a:t>Erhvervssygdomme: der er anerkendt én diagnose/sygdom. 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Ulykker: der er anerkendt følger efter en hændelse. Det vil sige, at der kan være skader på flere legemsdele og/eller både fysisk og psykisk skade.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Særligt inden for det psykiske område, kan en eller flere ulykkessager køre parallelt med en erhvervssygdomssag. </a:t>
            </a:r>
          </a:p>
        </p:txBody>
      </p:sp>
    </p:spTree>
    <p:extLst>
      <p:ext uri="{BB962C8B-B14F-4D97-AF65-F5344CB8AC3E}">
        <p14:creationId xmlns:p14="http://schemas.microsoft.com/office/powerpoint/2010/main" val="510880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E299DE-B831-52B8-30FC-704485C88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Ulykkessager hos Socialpædagogerne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8F87228-2047-5D9B-517E-AFC7910EF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Psykiske skader, ved vold evt. kombineret med fysisk skade.  </a:t>
            </a:r>
          </a:p>
          <a:p>
            <a:r>
              <a:rPr lang="da-DK" dirty="0"/>
              <a:t>Bevægeapparatsskader efter fald, løft og træk (især skulder, knæ og ryg). </a:t>
            </a:r>
          </a:p>
          <a:p>
            <a:r>
              <a:rPr lang="da-DK" dirty="0"/>
              <a:t>Hovedtraumer efter fald/slag mod hovedet </a:t>
            </a:r>
          </a:p>
          <a:p>
            <a:r>
              <a:rPr lang="da-DK" dirty="0"/>
              <a:t>Høreskader og tinnitus – råb, skrig, alarmer mv.</a:t>
            </a:r>
          </a:p>
          <a:p>
            <a:r>
              <a:rPr lang="da-DK" dirty="0"/>
              <a:t>Covid19 </a:t>
            </a:r>
          </a:p>
          <a:p>
            <a:r>
              <a:rPr lang="da-DK" dirty="0"/>
              <a:t>Trafikulykker </a:t>
            </a:r>
          </a:p>
          <a:p>
            <a:pPr marL="0" indent="0">
              <a:buNone/>
            </a:pPr>
            <a:r>
              <a:rPr lang="da-DK" dirty="0"/>
              <a:t>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5761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46A99-E40A-008F-4B7C-D6522253B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Forløbet ved anmeldelse af en ulykke</a:t>
            </a:r>
          </a:p>
        </p:txBody>
      </p:sp>
      <p:graphicFrame>
        <p:nvGraphicFramePr>
          <p:cNvPr id="5" name="Pladsholder til indhold 4">
            <a:extLst>
              <a:ext uri="{FF2B5EF4-FFF2-40B4-BE49-F238E27FC236}">
                <a16:creationId xmlns:a16="http://schemas.microsoft.com/office/drawing/2014/main" id="{D4257CFC-7ECA-B4A5-F603-9B8756E761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9804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7344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39B003-CBF4-EA5F-88A1-965849E9F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Anmelder og anmeldefrister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DEEBCD5-4D37-91EF-5F14-A1D4722F1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/>
              <a:t>I ulykkessager, er det arbejdsgiver, der skal anmelde til forsikringsselskabet. </a:t>
            </a:r>
          </a:p>
          <a:p>
            <a:r>
              <a:rPr lang="da-DK" dirty="0"/>
              <a:t>Arbejdsgiver </a:t>
            </a:r>
            <a:r>
              <a:rPr lang="da-DK" b="1" dirty="0"/>
              <a:t>skal</a:t>
            </a:r>
            <a:r>
              <a:rPr lang="da-DK" dirty="0"/>
              <a:t> anmelde skaden til forsikringsselskabet inden for 14 dage fra første fraværsdag pga. ulykken eller hvis der er udsigt til erstatning i sagen. </a:t>
            </a:r>
          </a:p>
          <a:p>
            <a:r>
              <a:rPr lang="da-DK" dirty="0"/>
              <a:t>Hos en selvforsikret arbejdsgiver, er det nok at lederen er bekendt med ulykken. </a:t>
            </a:r>
          </a:p>
          <a:p>
            <a:r>
              <a:rPr lang="da-DK" dirty="0"/>
              <a:t>Medlemmet </a:t>
            </a:r>
            <a:r>
              <a:rPr lang="da-DK" b="1" dirty="0"/>
              <a:t>kan</a:t>
            </a:r>
            <a:r>
              <a:rPr lang="da-DK" dirty="0"/>
              <a:t> anmelde  selv. Friste er et år. Anmeldelse kan både ske til AES og forsikringsselskabet. Hvis der er udsigt til erstatning, kan der dispenseres fra anmeldefristen. </a:t>
            </a:r>
          </a:p>
        </p:txBody>
      </p:sp>
    </p:spTree>
    <p:extLst>
      <p:ext uri="{BB962C8B-B14F-4D97-AF65-F5344CB8AC3E}">
        <p14:creationId xmlns:p14="http://schemas.microsoft.com/office/powerpoint/2010/main" val="3508332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891</Words>
  <Application>Microsoft Office PowerPoint</Application>
  <PresentationFormat>Widescreen</PresentationFormat>
  <Paragraphs>103</Paragraphs>
  <Slides>14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 Introduktion til arbejdsskadeområdet  </vt:lpstr>
      <vt:lpstr>Arbejdsskadeteamet </vt:lpstr>
      <vt:lpstr>Kort om arbejdsskadesystemet  </vt:lpstr>
      <vt:lpstr>Vores bistand i arbejdsskadesager</vt:lpstr>
      <vt:lpstr>Erstatningsformer </vt:lpstr>
      <vt:lpstr>Forskellen på ulykken og erhvervssygdomme</vt:lpstr>
      <vt:lpstr>Ulykkessager hos Socialpædagogerne</vt:lpstr>
      <vt:lpstr>Forløbet ved anmeldelse af en ulykke</vt:lpstr>
      <vt:lpstr>Anmelder og anmeldefrister </vt:lpstr>
      <vt:lpstr>Erhvervssygdomme hos Socialpædagogerne</vt:lpstr>
      <vt:lpstr>Anmeldelse af erhvervssygdomme </vt:lpstr>
      <vt:lpstr>Psykiske erhvervssygdomme </vt:lpstr>
      <vt:lpstr>Forløb i en arbejdsskadesag hos AES</vt:lpstr>
      <vt:lpstr>Læs mere om arbejdsulykker </vt:lpstr>
    </vt:vector>
  </TitlesOfParts>
  <Company>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Introduktion til arbejdsskader for studenter</dc:title>
  <dc:creator>Nina Nørgaard</dc:creator>
  <cp:lastModifiedBy>Tina Iversen Hesel</cp:lastModifiedBy>
  <cp:revision>20</cp:revision>
  <dcterms:created xsi:type="dcterms:W3CDTF">2022-11-08T10:03:05Z</dcterms:created>
  <dcterms:modified xsi:type="dcterms:W3CDTF">2023-10-24T07:21:38Z</dcterms:modified>
</cp:coreProperties>
</file>